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png" Extension="tmp"/>
  <Default ContentType="image/vnd.ms-photo" Extension="wdp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letter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r">
              <a:defRPr sz="1200"/>
            </a:lvl1pPr>
          </a:lstStyle>
          <a:p>
            <a:fld id="{908F16D5-BDAD-42E7-B934-22F8B60EC516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r">
              <a:defRPr sz="1200"/>
            </a:lvl1pPr>
          </a:lstStyle>
          <a:p>
            <a:fld id="{38AAC55D-1515-40D2-AF98-DBE4A8EE7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2" cy="469780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r">
              <a:defRPr sz="1200"/>
            </a:lvl1pPr>
          </a:lstStyle>
          <a:p>
            <a:fld id="{BF5C9F89-4AA1-4D99-9BDA-2586CAD5DC9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7" rIns="93935" bIns="46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5" tIns="46967" rIns="93935" bIns="469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2" cy="469779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2" cy="469779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r">
              <a:defRPr sz="1200"/>
            </a:lvl1pPr>
          </a:lstStyle>
          <a:p>
            <a:fld id="{013A0733-AFEA-4F22-AA95-7F7489211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A0733-AFEA-4F22-AA95-7F7489211D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D65-C98A-46F8-8822-A6E5A8D0225F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AC69-EF02-4B9C-9AEB-A5E8C0FFC751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3FF3-2A9A-4147-B1D0-5E22CE59DB26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4F81-8AB3-403C-9918-0D7E451697A6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C2AC-11A5-42D9-80AA-CC1969996FF5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D660-C462-4D8A-8FF2-C77CE9281A44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3BF6-B044-41B6-8587-054EA4C959CC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9BE9-640A-48A5-81C9-3C0BD4C15C9D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05E0-9E3B-480E-BF91-C645C84B781C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38F3-91A5-422F-BA6A-190DA1219C11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0CF6-14D4-4622-8968-3CE8974940AD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DP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2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F289-417C-4F8A-AD7A-3C2E5C642181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B551-94C9-4B89-A060-FA06B3DC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wmf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0.wdp" Type="http://schemas.microsoft.com/office/2007/relationships/hdphoto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1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2.wdp" Type="http://schemas.microsoft.com/office/2007/relationships/hdphoto"/></Relationships>
</file>

<file path=ppt/slides/_rels/slide1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3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4.wdp" Type="http://schemas.microsoft.com/office/2007/relationships/hdphoto"/></Relationships>
</file>

<file path=ppt/slides/_rels/slide15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5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6.wdp" Type="http://schemas.microsoft.com/office/2007/relationships/hdphoto"/></Relationships>
</file>

<file path=ppt/slides/_rels/slide17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7.wdp" Type="http://schemas.microsoft.com/office/2007/relationships/hdphoto"/></Relationships>
</file>

<file path=ppt/slides/_rels/slide1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8.wdp" Type="http://schemas.microsoft.com/office/2007/relationships/hdphoto"/></Relationships>
</file>

<file path=ppt/slides/_rels/slide1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19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3" Target="../media/image3.tmp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2.wdp" Type="http://schemas.microsoft.com/office/2007/relationships/hdphoto"/><Relationship Id="rId4" Target="../media/image4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0.wdp" Type="http://schemas.microsoft.com/office/2007/relationships/hdphoto"/></Relationships>
</file>

<file path=ppt/slides/_rels/slide2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1.wdp" Type="http://schemas.microsoft.com/office/2007/relationships/hdphoto"/></Relationships>
</file>

<file path=ppt/slides/_rels/slide2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2.wdp" Type="http://schemas.microsoft.com/office/2007/relationships/hdphoto"/></Relationships>
</file>

<file path=ppt/slides/_rels/slide2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3.wdp" Type="http://schemas.microsoft.com/office/2007/relationships/hdphoto"/></Relationships>
</file>

<file path=ppt/slides/_rels/slide2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4.wdp" Type="http://schemas.microsoft.com/office/2007/relationships/hdphoto"/></Relationships>
</file>

<file path=ppt/slides/_rels/slide25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5.wdp" Type="http://schemas.microsoft.com/office/2007/relationships/hdphoto"/></Relationships>
</file>

<file path=ppt/slides/_rels/slide26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6.wdp" Type="http://schemas.microsoft.com/office/2007/relationships/hdphoto"/></Relationships>
</file>

<file path=ppt/slides/_rels/slide27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7.wdp" Type="http://schemas.microsoft.com/office/2007/relationships/hdphoto"/></Relationships>
</file>

<file path=ppt/slides/_rels/slide28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8.wdp" Type="http://schemas.microsoft.com/office/2007/relationships/hdphoto"/></Relationships>
</file>

<file path=ppt/slides/_rels/slide2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29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3.wdp" Type="http://schemas.microsoft.com/office/2007/relationships/hdphoto"/></Relationships>
</file>

<file path=ppt/slides/_rels/slide3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30.wdp" Type="http://schemas.microsoft.com/office/2007/relationships/hdphoto"/></Relationships>
</file>

<file path=ppt/slides/_rels/slide31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31.wdp" Type="http://schemas.microsoft.com/office/2007/relationships/hdphoto"/></Relationships>
</file>

<file path=ppt/slides/_rels/slide32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32.wdp" Type="http://schemas.microsoft.com/office/2007/relationships/hdphoto"/></Relationships>
</file>

<file path=ppt/slides/_rels/slide33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33.wdp" Type="http://schemas.microsoft.com/office/2007/relationships/hdphoto"/></Relationships>
</file>

<file path=ppt/slides/_rels/slide3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34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4.wdp" Type="http://schemas.microsoft.com/office/2007/relationships/hdphoto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5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6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7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8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wm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9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927" y="4602334"/>
            <a:ext cx="846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“Seatbelt Safety While Driving”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99538" y="5429781"/>
            <a:ext cx="6344915" cy="1047198"/>
            <a:chOff x="1354423" y="4094429"/>
            <a:chExt cx="6344915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487706" y="4156363"/>
              <a:ext cx="52116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Dylan Harper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4423" y="4094429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3" name="Picture 12" descr="A person riding on the back seat of a car&#10;&#10;Description automatically generated">
            <a:extLst>
              <a:ext uri="{FF2B5EF4-FFF2-40B4-BE49-F238E27FC236}">
                <a16:creationId xmlns:a16="http://schemas.microsoft.com/office/drawing/2014/main" id="{245ABF2E-DF42-485B-877D-8A5B5D6B0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41" y="381021"/>
            <a:ext cx="4570112" cy="3946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211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556" y="3614657"/>
            <a:ext cx="8706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“My Father Didn’t Tell Me How to Live; He Lived, and Let Me Watch Him Do It”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3370" y="5553649"/>
            <a:ext cx="6630892" cy="1047198"/>
            <a:chOff x="1137140" y="3874950"/>
            <a:chExt cx="6630892" cy="1047198"/>
          </a:xfrm>
        </p:grpSpPr>
        <p:sp>
          <p:nvSpPr>
            <p:cNvPr id="6" name="TextBox 5"/>
            <p:cNvSpPr txBox="1"/>
            <p:nvPr/>
          </p:nvSpPr>
          <p:spPr>
            <a:xfrm>
              <a:off x="2218765" y="3936884"/>
              <a:ext cx="55492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Elaine McWade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grass, outdoor, mower, transport&#10;&#10;Description automatically generated">
            <a:extLst>
              <a:ext uri="{FF2B5EF4-FFF2-40B4-BE49-F238E27FC236}">
                <a16:creationId xmlns:a16="http://schemas.microsoft.com/office/drawing/2014/main" id="{B4DB7552-968E-4109-8E45-8D070908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09802"/>
            <a:ext cx="2669485" cy="3019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4069" y="4303952"/>
            <a:ext cx="7972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“Mommy Don’t Forget to Bundle Me Up!”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81947" y="5491715"/>
            <a:ext cx="6293705" cy="1047198"/>
            <a:chOff x="1137140" y="3874950"/>
            <a:chExt cx="6293705" cy="1047198"/>
          </a:xfrm>
        </p:grpSpPr>
        <p:sp>
          <p:nvSpPr>
            <p:cNvPr id="6" name="TextBox 5"/>
            <p:cNvSpPr txBox="1"/>
            <p:nvPr/>
          </p:nvSpPr>
          <p:spPr>
            <a:xfrm>
              <a:off x="2218765" y="3936884"/>
              <a:ext cx="5212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Ashley Ferguson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baby sitting in the snow&#10;&#10;Description automatically generated">
            <a:extLst>
              <a:ext uri="{FF2B5EF4-FFF2-40B4-BE49-F238E27FC236}">
                <a16:creationId xmlns:a16="http://schemas.microsoft.com/office/drawing/2014/main" id="{42A4C3AC-E8C2-492B-966F-2CBECB8D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01" y="327577"/>
            <a:ext cx="3454865" cy="3768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4230210"/>
            <a:ext cx="8733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“Don’t Walk with a Blindfold or You Might Get Sold!”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00375" y="5491715"/>
            <a:ext cx="6186275" cy="1047198"/>
            <a:chOff x="1137140" y="3874950"/>
            <a:chExt cx="6186275" cy="1047198"/>
          </a:xfrm>
        </p:grpSpPr>
        <p:sp>
          <p:nvSpPr>
            <p:cNvPr id="6" name="TextBox 5"/>
            <p:cNvSpPr txBox="1"/>
            <p:nvPr/>
          </p:nvSpPr>
          <p:spPr>
            <a:xfrm>
              <a:off x="2218765" y="3936884"/>
              <a:ext cx="5104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Nylah Crosson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B5B1453-0037-4C82-9721-A16E931E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5000"/>
                    </a14:imgEffect>
                    <a14:imgEffect>
                      <a14:brightnessContrast bright="6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51" y="381021"/>
            <a:ext cx="2943366" cy="3604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0A21C-88AB-48B0-9ED2-AD58782C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AA04E-7CF0-444A-9F5E-C18087D4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A5EF5A-1886-45A6-A99B-70B75522DC78}"/>
              </a:ext>
            </a:extLst>
          </p:cNvPr>
          <p:cNvSpPr/>
          <p:nvPr/>
        </p:nvSpPr>
        <p:spPr>
          <a:xfrm>
            <a:off x="649356" y="4168276"/>
            <a:ext cx="8083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“Don’t Lose Hope, Just Wash Your Hands with Soap”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25403-9DF9-4D6D-9DA8-9D47C4D21A41}"/>
              </a:ext>
            </a:extLst>
          </p:cNvPr>
          <p:cNvGrpSpPr/>
          <p:nvPr/>
        </p:nvGrpSpPr>
        <p:grpSpPr>
          <a:xfrm>
            <a:off x="1174570" y="5491715"/>
            <a:ext cx="6794858" cy="1047198"/>
            <a:chOff x="1137140" y="3874950"/>
            <a:chExt cx="6065015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795CF6-C0D6-4C14-A3DA-A651F4D40256}"/>
                </a:ext>
              </a:extLst>
            </p:cNvPr>
            <p:cNvSpPr txBox="1"/>
            <p:nvPr/>
          </p:nvSpPr>
          <p:spPr>
            <a:xfrm>
              <a:off x="2218765" y="3936884"/>
              <a:ext cx="4983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Macy Egbert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440E55D4-21F8-4222-BD98-2F8E23A96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in a kitchen&#10;&#10;Description automatically generated">
            <a:extLst>
              <a:ext uri="{FF2B5EF4-FFF2-40B4-BE49-F238E27FC236}">
                <a16:creationId xmlns:a16="http://schemas.microsoft.com/office/drawing/2014/main" id="{CDD83FA9-4321-4728-BE5D-25983A2A8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30" y="381021"/>
            <a:ext cx="3045083" cy="35660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924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7E5C6F-3F74-40FA-8742-BE375F24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5FC4A-C6C6-4358-839F-F3277A01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F83CB-C218-4CF9-B1AB-2351283741E6}"/>
              </a:ext>
            </a:extLst>
          </p:cNvPr>
          <p:cNvSpPr/>
          <p:nvPr/>
        </p:nvSpPr>
        <p:spPr>
          <a:xfrm>
            <a:off x="106017" y="4300545"/>
            <a:ext cx="8935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“Stop the Disease’s Plans by Taking Time to Wash Your Hands!”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21BD85-DF3C-4AC5-8583-7D02431ED3F7}"/>
              </a:ext>
            </a:extLst>
          </p:cNvPr>
          <p:cNvGrpSpPr/>
          <p:nvPr/>
        </p:nvGrpSpPr>
        <p:grpSpPr>
          <a:xfrm>
            <a:off x="869939" y="5562050"/>
            <a:ext cx="6414307" cy="1047198"/>
            <a:chOff x="1137140" y="3874950"/>
            <a:chExt cx="6414307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594EC7-1275-4B22-935F-FF37DC63CC00}"/>
                </a:ext>
              </a:extLst>
            </p:cNvPr>
            <p:cNvSpPr txBox="1"/>
            <p:nvPr/>
          </p:nvSpPr>
          <p:spPr>
            <a:xfrm>
              <a:off x="2226540" y="3936884"/>
              <a:ext cx="5324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Emily </a:t>
              </a:r>
              <a:r>
                <a:rPr lang="en-US" b="1" dirty="0" err="1">
                  <a:latin typeface="Comic Sans MS" panose="030F0702030302020204" pitchFamily="66" charset="0"/>
                </a:rPr>
                <a:t>Bertke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7244F17C-D1EF-4C2A-906B-7F53A9ED0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cutting into a sink&#10;&#10;Description automatically generated">
            <a:extLst>
              <a:ext uri="{FF2B5EF4-FFF2-40B4-BE49-F238E27FC236}">
                <a16:creationId xmlns:a16="http://schemas.microsoft.com/office/drawing/2014/main" id="{9594B6A4-27C2-45CF-A068-8A00BE92A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05" y="368438"/>
            <a:ext cx="3591445" cy="3785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517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A8DF23-83E2-4ED3-99FD-11DE2552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79475-A017-401A-A679-0AE8A172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A8111-ECC3-46BC-9BC5-C033F507E487}"/>
              </a:ext>
            </a:extLst>
          </p:cNvPr>
          <p:cNvSpPr/>
          <p:nvPr/>
        </p:nvSpPr>
        <p:spPr>
          <a:xfrm>
            <a:off x="324678" y="4002316"/>
            <a:ext cx="8494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“My Booster Keeps Me Safe and Sound Until I’m 8 and 80 lbs.”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CE6B2F-C445-481B-85AC-76D682B64957}"/>
              </a:ext>
            </a:extLst>
          </p:cNvPr>
          <p:cNvGrpSpPr/>
          <p:nvPr/>
        </p:nvGrpSpPr>
        <p:grpSpPr>
          <a:xfrm>
            <a:off x="763750" y="5387689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9F6C1D-8FF0-4994-BE1C-85565D62CC55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Bailey </a:t>
              </a:r>
              <a:r>
                <a:rPr lang="en-US" b="1" dirty="0" err="1">
                  <a:latin typeface="Comic Sans MS" panose="030F0702030302020204" pitchFamily="66" charset="0"/>
                </a:rPr>
                <a:t>Althauser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E3E8DFBF-EF1A-4B9E-840D-A983E1D6C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person, car, child, sitting&#10;&#10;Description automatically generated">
            <a:extLst>
              <a:ext uri="{FF2B5EF4-FFF2-40B4-BE49-F238E27FC236}">
                <a16:creationId xmlns:a16="http://schemas.microsoft.com/office/drawing/2014/main" id="{879ADD5A-C024-461F-9DC6-B7A7FD3F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34" y="284160"/>
            <a:ext cx="2963615" cy="3455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637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9616EF-3858-4A8B-9E62-9163667A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5CD09-2735-481A-B459-4E0E8CC9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3F024-D43C-4C35-BE27-546DFD61202B}"/>
              </a:ext>
            </a:extLst>
          </p:cNvPr>
          <p:cNvSpPr/>
          <p:nvPr/>
        </p:nvSpPr>
        <p:spPr>
          <a:xfrm>
            <a:off x="489403" y="4230210"/>
            <a:ext cx="8165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“If You Want to do Your Part…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Stay Apart!”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5897D9-1069-4D63-9AE0-BC65170295D5}"/>
              </a:ext>
            </a:extLst>
          </p:cNvPr>
          <p:cNvGrpSpPr/>
          <p:nvPr/>
        </p:nvGrpSpPr>
        <p:grpSpPr>
          <a:xfrm>
            <a:off x="647503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BA573A-2080-489F-8C8D-CCA26C2E6463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Michaela Ambos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 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1802F3BA-4388-433C-B474-71805E6EE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standing in a living room&#10;&#10;Description automatically generated">
            <a:extLst>
              <a:ext uri="{FF2B5EF4-FFF2-40B4-BE49-F238E27FC236}">
                <a16:creationId xmlns:a16="http://schemas.microsoft.com/office/drawing/2014/main" id="{D29EBBB4-DCAF-4473-8AB2-AB60E3121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7" y="445684"/>
            <a:ext cx="4538279" cy="34868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094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539198" y="4230210"/>
            <a:ext cx="7905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“Safety First, Prevents the Worst!”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1210523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Rachel Wells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outdoor, person, grass, child&#10;&#10;Description automatically generated">
            <a:extLst>
              <a:ext uri="{FF2B5EF4-FFF2-40B4-BE49-F238E27FC236}">
                <a16:creationId xmlns:a16="http://schemas.microsoft.com/office/drawing/2014/main" id="{9CAE883E-B12A-48F8-9CA8-0844A380B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4" y="478261"/>
            <a:ext cx="4081817" cy="3507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462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1007165" y="4168276"/>
            <a:ext cx="7129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“Don’t Tempt Fate, 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That Text Can Wait”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826211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Carey White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349B1DB-5173-4CD7-896D-9AF09A777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65" y="475066"/>
            <a:ext cx="4762950" cy="33537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453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167101" y="3953022"/>
            <a:ext cx="880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“To Stop the Spread of Covid-19…</a:t>
            </a: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Wash Your Hands for 20 Seconds and Stay Squeaky Clean!”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799707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Ian Bollheimer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sitting on a table&#10;&#10;Description automatically generated">
            <a:extLst>
              <a:ext uri="{FF2B5EF4-FFF2-40B4-BE49-F238E27FC236}">
                <a16:creationId xmlns:a16="http://schemas.microsoft.com/office/drawing/2014/main" id="{542077BE-E037-41AE-BE11-525F928B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48" y="350276"/>
            <a:ext cx="2901105" cy="33582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328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5617" y="4087060"/>
            <a:ext cx="8163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“A Helmet on Your Dome Will Help You Get Home”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9699" y="5410499"/>
            <a:ext cx="6304599" cy="1047198"/>
            <a:chOff x="1345370" y="4257392"/>
            <a:chExt cx="6304599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434455" y="4328470"/>
              <a:ext cx="5215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Trevor Penwell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5370" y="4257392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14E9AA-90DF-45FF-85D1-145CDFE96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4" y="3424237"/>
            <a:ext cx="76211" cy="9526"/>
          </a:xfrm>
          <a:prstGeom prst="rect">
            <a:avLst/>
          </a:prstGeom>
        </p:spPr>
      </p:pic>
      <p:pic>
        <p:nvPicPr>
          <p:cNvPr id="15" name="Picture 14" descr="A picture containing building, outdoor, person, street&#10;&#10;Description automatically generated">
            <a:extLst>
              <a:ext uri="{FF2B5EF4-FFF2-40B4-BE49-F238E27FC236}">
                <a16:creationId xmlns:a16="http://schemas.microsoft.com/office/drawing/2014/main" id="{882FCB75-0CF8-4EA6-A3D9-01D9D8185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5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2023" y="962752"/>
            <a:ext cx="3343742" cy="2324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4547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463826" y="3985713"/>
            <a:ext cx="8216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“Stolen Lives, Stolen Dreams…Avoid Walking Alone”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759318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Comic Sans MS" panose="030F0702030302020204" pitchFamily="66" charset="0"/>
                </a:rPr>
                <a:t>Emmaly</a:t>
              </a:r>
              <a:r>
                <a:rPr lang="en-US" b="1" dirty="0">
                  <a:latin typeface="Comic Sans MS" panose="030F0702030302020204" pitchFamily="66" charset="0"/>
                </a:rPr>
                <a:t> Goguen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walking down a sidewalk in a park&#10;&#10;Description automatically generated">
            <a:extLst>
              <a:ext uri="{FF2B5EF4-FFF2-40B4-BE49-F238E27FC236}">
                <a16:creationId xmlns:a16="http://schemas.microsoft.com/office/drawing/2014/main" id="{7EF8E7E2-CD4B-4344-92B1-AF6CEA2B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43" y="306474"/>
            <a:ext cx="3493707" cy="3434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437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588220" y="4106342"/>
            <a:ext cx="79675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“Protect Others from Covid-19 by Protecting Yourself”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76054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Sarah Ham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951B5C-23D0-4BF9-8ABA-DF711F3EB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83" y="381021"/>
            <a:ext cx="3376067" cy="3471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973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337419" y="3860121"/>
            <a:ext cx="8469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“Human Trafficking Happens Everywhere, So Stay Off Your Phone, Keep a Conscious Eye, to be Less Prone”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76054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Comic Sans MS" panose="030F0702030302020204" pitchFamily="66" charset="0"/>
                </a:rPr>
                <a:t>Kiplyn</a:t>
              </a:r>
              <a:r>
                <a:rPr lang="en-US" b="1" dirty="0">
                  <a:latin typeface="Comic Sans MS" panose="030F0702030302020204" pitchFamily="66" charset="0"/>
                </a:rPr>
                <a:t> Rowland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holding a child on a court&#10;&#10;Description automatically generated">
            <a:extLst>
              <a:ext uri="{FF2B5EF4-FFF2-40B4-BE49-F238E27FC236}">
                <a16:creationId xmlns:a16="http://schemas.microsoft.com/office/drawing/2014/main" id="{6B25A533-D15D-4274-B9C4-7EEFA025B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34" y="454901"/>
            <a:ext cx="4197732" cy="3090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3951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-212035" y="4013587"/>
            <a:ext cx="9356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atin typeface="Comic Sans MS" panose="030F0702030302020204" pitchFamily="66" charset="0"/>
              </a:rPr>
              <a:t>“Don’t Be Shocked When Your Baby Gets Hurt. Use Plug Protectors!”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76054" y="5460516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Brenda Wuebker’s Student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person, indoor, person, person&#10;&#10;Description automatically generated">
            <a:extLst>
              <a:ext uri="{FF2B5EF4-FFF2-40B4-BE49-F238E27FC236}">
                <a16:creationId xmlns:a16="http://schemas.microsoft.com/office/drawing/2014/main" id="{18427503-2E03-4521-A7C6-C8DE377E3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1" y="306901"/>
            <a:ext cx="3889917" cy="3582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999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205407" y="4360907"/>
            <a:ext cx="8733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Stop it, Don’t Pop it…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Just Drop it!”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76054" y="5660172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Macy </a:t>
              </a:r>
              <a:r>
                <a:rPr lang="en-US" b="1" dirty="0" err="1">
                  <a:latin typeface="Comic Sans MS" panose="030F0702030302020204" pitchFamily="66" charset="0"/>
                </a:rPr>
                <a:t>Wiktorowski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id="{77E345A6-C36E-48D2-93E3-8DCE3086E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52" y="472527"/>
            <a:ext cx="3617760" cy="3552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5117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225287" y="4109845"/>
            <a:ext cx="8693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“Don’t Clown Around…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Buckle That Baby Up!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76054" y="5371350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Macy </a:t>
              </a:r>
              <a:r>
                <a:rPr lang="en-US" b="1" dirty="0" err="1">
                  <a:latin typeface="Comic Sans MS" panose="030F0702030302020204" pitchFamily="66" charset="0"/>
                </a:rPr>
                <a:t>Wiktorowski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E95318C9-4BF6-482E-B3DB-ADA404154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8" y="321628"/>
            <a:ext cx="2735744" cy="3567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752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543340" y="3923779"/>
            <a:ext cx="8282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“Mom, Can I Have Candy?...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Candy Looks Like Medicine”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647503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Maddie McEldowney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cake, indoor, food, sitting&#10;&#10;Description automatically generated">
            <a:extLst>
              <a:ext uri="{FF2B5EF4-FFF2-40B4-BE49-F238E27FC236}">
                <a16:creationId xmlns:a16="http://schemas.microsoft.com/office/drawing/2014/main" id="{4C13ED4A-2133-4513-8ACF-B914B86FA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36" y="675891"/>
            <a:ext cx="5639587" cy="2753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935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251791" y="3216083"/>
            <a:ext cx="86404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000" b="1" dirty="0">
                <a:latin typeface="Comic Sans MS" panose="030F0702030302020204" pitchFamily="66" charset="0"/>
              </a:rPr>
              <a:t>“Round Up the Troops 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to Protect Us From Covid-19”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647503" y="5309153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Lauren Elliott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11F360DD-D767-493E-85ED-013EE1BBC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3" y="334822"/>
            <a:ext cx="4253514" cy="323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128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1037766" y="3711567"/>
            <a:ext cx="7068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000" b="1" dirty="0">
                <a:latin typeface="Comic Sans MS" panose="030F0702030302020204" pitchFamily="66" charset="0"/>
              </a:rPr>
              <a:t>“Test Before You Ingest”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647503" y="5309153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Dane </a:t>
              </a:r>
              <a:r>
                <a:rPr lang="en-US" b="1" dirty="0" err="1">
                  <a:latin typeface="Comic Sans MS" panose="030F0702030302020204" pitchFamily="66" charset="0"/>
                </a:rPr>
                <a:t>Wuebker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Anna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Anna,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id="{188883D6-8C41-4157-8E94-FBA00B8FE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57" y="449408"/>
            <a:ext cx="2562032" cy="3580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365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198783" y="3246671"/>
            <a:ext cx="89452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000" b="1" dirty="0">
                <a:latin typeface="Comic Sans MS" panose="030F0702030302020204" pitchFamily="66" charset="0"/>
              </a:rPr>
              <a:t>“Smiling My Way to Safety-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I Have the Best Parents!”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628650" y="5309153"/>
            <a:ext cx="6248293" cy="1047198"/>
            <a:chOff x="1137140" y="3874950"/>
            <a:chExt cx="62482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5158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Alyssa </a:t>
              </a:r>
              <a:r>
                <a:rPr lang="en-US" b="1" dirty="0" err="1">
                  <a:latin typeface="Comic Sans MS" panose="030F0702030302020204" pitchFamily="66" charset="0"/>
                </a:rPr>
                <a:t>Blangero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Mahoning County CTC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Canfield,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baby holding a stuffed animal&#10;&#10;Description automatically generated">
            <a:extLst>
              <a:ext uri="{FF2B5EF4-FFF2-40B4-BE49-F238E27FC236}">
                <a16:creationId xmlns:a16="http://schemas.microsoft.com/office/drawing/2014/main" id="{DF198259-BD6E-4280-9903-8301C2A1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51" y="505269"/>
            <a:ext cx="2715697" cy="2923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048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7302" y="4255073"/>
            <a:ext cx="6239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“Stay Inside and Wash Your Hands!”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2156" y="5435892"/>
            <a:ext cx="6294581" cy="1047198"/>
            <a:chOff x="784055" y="4682904"/>
            <a:chExt cx="6294581" cy="1047198"/>
          </a:xfrm>
        </p:grpSpPr>
        <p:sp>
          <p:nvSpPr>
            <p:cNvPr id="6" name="TextBox 5"/>
            <p:cNvSpPr txBox="1"/>
            <p:nvPr/>
          </p:nvSpPr>
          <p:spPr>
            <a:xfrm>
              <a:off x="1855694" y="4744838"/>
              <a:ext cx="52229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Lily Harshfield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055" y="4682904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person, indoor, holding, little&#10;&#10;Description automatically generated">
            <a:extLst>
              <a:ext uri="{FF2B5EF4-FFF2-40B4-BE49-F238E27FC236}">
                <a16:creationId xmlns:a16="http://schemas.microsoft.com/office/drawing/2014/main" id="{09A84328-73A0-435F-8CB4-0D6B38F23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95" y="355683"/>
            <a:ext cx="4115678" cy="35791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650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106018" y="2937548"/>
            <a:ext cx="91572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000" b="1" dirty="0">
                <a:latin typeface="Comic Sans MS" panose="030F0702030302020204" pitchFamily="66" charset="0"/>
              </a:rPr>
              <a:t>“Seriously…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You Wouldn’t Drive Off Without Buckling Me in First?”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628650" y="5491715"/>
            <a:ext cx="4762893" cy="1047198"/>
            <a:chOff x="1137140" y="3874950"/>
            <a:chExt cx="4762893" cy="1047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3673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Hailey Carmelo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Mahoning County CTC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Canfield, OH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C28EB6E-9FF6-42DF-85C4-98EA73BFF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  <a14:imgEffect>
                      <a14:brightnessContrast bright="1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94" y="305537"/>
            <a:ext cx="3086100" cy="3101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8204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457200" y="3797598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400" b="1" dirty="0">
                <a:latin typeface="Comic Sans MS" panose="030F0702030302020204" pitchFamily="66" charset="0"/>
              </a:rPr>
              <a:t>“Your Baby, in Safe Hands”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38203" y="5459213"/>
            <a:ext cx="5181493" cy="1262263"/>
            <a:chOff x="1137140" y="3874950"/>
            <a:chExt cx="5181493" cy="12622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4092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Comic Sans MS" panose="030F0702030302020204" pitchFamily="66" charset="0"/>
                </a:rPr>
                <a:t>Annastasia</a:t>
              </a:r>
              <a:r>
                <a:rPr lang="en-US" b="1" dirty="0">
                  <a:latin typeface="Comic Sans MS" panose="030F0702030302020204" pitchFamily="66" charset="0"/>
                </a:rPr>
                <a:t> Ashburn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Mahoning County CTC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Canfield, OH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person, outdoor, girl, young&#10;&#10;Description automatically generated">
            <a:extLst>
              <a:ext uri="{FF2B5EF4-FFF2-40B4-BE49-F238E27FC236}">
                <a16:creationId xmlns:a16="http://schemas.microsoft.com/office/drawing/2014/main" id="{0CBA41BF-B890-4807-9E75-7504011C0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16" y="476793"/>
            <a:ext cx="3013453" cy="3624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516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92766" y="3120490"/>
            <a:ext cx="90512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400" b="1" dirty="0">
                <a:latin typeface="Comic Sans MS" panose="030F0702030302020204" pitchFamily="66" charset="0"/>
              </a:rPr>
              <a:t>“No Matter the Age, Always be Safe and Buckle Up”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628650" y="5459213"/>
            <a:ext cx="5181493" cy="1262263"/>
            <a:chOff x="1137140" y="3874950"/>
            <a:chExt cx="5181493" cy="12622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4092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Comic Sans MS" panose="030F0702030302020204" pitchFamily="66" charset="0"/>
                </a:rPr>
                <a:t>Klarissa</a:t>
              </a:r>
              <a:r>
                <a:rPr lang="en-US" b="1" dirty="0">
                  <a:latin typeface="Comic Sans MS" panose="030F0702030302020204" pitchFamily="66" charset="0"/>
                </a:rPr>
                <a:t> Fox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Mahoning County CTC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Canfield, OH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59B6C74-F419-4E3E-904E-136173716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14" y="280696"/>
            <a:ext cx="3333936" cy="3371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624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291549" y="3216650"/>
            <a:ext cx="885245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3600" b="1" dirty="0">
                <a:latin typeface="Comic Sans MS" panose="030F0702030302020204" pitchFamily="66" charset="0"/>
              </a:rPr>
              <a:t>“Reading Peacefully is an Emotionally Safe Practice for Kindergarteners”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723179" y="5276650"/>
            <a:ext cx="5181493" cy="1262263"/>
            <a:chOff x="1137140" y="3874950"/>
            <a:chExt cx="5181493" cy="12622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4092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Comic Sans MS" panose="030F0702030302020204" pitchFamily="66" charset="0"/>
                </a:rPr>
                <a:t>Kyah</a:t>
              </a:r>
              <a:r>
                <a:rPr lang="en-US" b="1" dirty="0">
                  <a:latin typeface="Comic Sans MS" panose="030F0702030302020204" pitchFamily="66" charset="0"/>
                </a:rPr>
                <a:t> </a:t>
              </a:r>
              <a:r>
                <a:rPr lang="en-US" b="1" dirty="0" err="1">
                  <a:latin typeface="Comic Sans MS" panose="030F0702030302020204" pitchFamily="66" charset="0"/>
                </a:rPr>
                <a:t>Ceci</a:t>
              </a:r>
              <a:endParaRPr lang="en-US" b="1" dirty="0">
                <a:latin typeface="Comic Sans MS" panose="030F0702030302020204" pitchFamily="66" charset="0"/>
              </a:endParaRPr>
            </a:p>
            <a:p>
              <a:r>
                <a:rPr lang="en-US" b="1" dirty="0">
                  <a:latin typeface="Comic Sans MS" panose="030F0702030302020204" pitchFamily="66" charset="0"/>
                </a:rPr>
                <a:t>Mahoning County CTC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Canfield, OH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074FD28C-3866-45CD-BA1B-0C9356F99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19" y="289841"/>
            <a:ext cx="3090231" cy="33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1389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F80F1-0F80-4C30-868E-4B214D2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A6B45-1DAF-4163-9CD7-A1562B4F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6890-7B1F-4640-9F7D-648C76B1F176}"/>
              </a:ext>
            </a:extLst>
          </p:cNvPr>
          <p:cNvSpPr/>
          <p:nvPr/>
        </p:nvSpPr>
        <p:spPr>
          <a:xfrm>
            <a:off x="139148" y="3797598"/>
            <a:ext cx="8865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latin typeface="Comic Sans MS" panose="030F0702030302020204" pitchFamily="66" charset="0"/>
              </a:rPr>
            </a:br>
            <a:r>
              <a:rPr lang="en-US" sz="4400" b="1" dirty="0">
                <a:latin typeface="Comic Sans MS" panose="030F0702030302020204" pitchFamily="66" charset="0"/>
              </a:rPr>
              <a:t>“Only Three Can Pick Me Up”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D3F5C6-B2D3-4DD8-8A27-CFCE861D41AE}"/>
              </a:ext>
            </a:extLst>
          </p:cNvPr>
          <p:cNvGrpSpPr/>
          <p:nvPr/>
        </p:nvGrpSpPr>
        <p:grpSpPr>
          <a:xfrm>
            <a:off x="438203" y="5459213"/>
            <a:ext cx="5181493" cy="1262263"/>
            <a:chOff x="1137140" y="3874950"/>
            <a:chExt cx="5181493" cy="12622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BD366-A0FB-41A7-9782-BCF07F662FA1}"/>
                </a:ext>
              </a:extLst>
            </p:cNvPr>
            <p:cNvSpPr txBox="1"/>
            <p:nvPr/>
          </p:nvSpPr>
          <p:spPr>
            <a:xfrm>
              <a:off x="2226541" y="3936884"/>
              <a:ext cx="4092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Laura Byler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Mahoning County CTC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Canfield, OH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3DFB5FF-FB7B-463A-AC6E-4A1B804FE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8A2CF35-D732-4089-8180-3E87E9738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8" y="299650"/>
            <a:ext cx="5205990" cy="39419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379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986" y="4248995"/>
            <a:ext cx="7948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“Social Distancing by Riding to Keep the Community Safe”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4405" y="5572434"/>
            <a:ext cx="6255187" cy="1047198"/>
            <a:chOff x="1110071" y="3378200"/>
            <a:chExt cx="6255187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151529" y="3440134"/>
              <a:ext cx="5213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Peyton Derr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0071" y="337820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186C2F6-1EB4-4E47-8495-179C9F45E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06" y="480129"/>
            <a:ext cx="3784744" cy="360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05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652" y="4571231"/>
            <a:ext cx="88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“Bicycle Safety-I Believe in You!”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5629" y="5309153"/>
            <a:ext cx="6312741" cy="1047198"/>
            <a:chOff x="992285" y="4655745"/>
            <a:chExt cx="6312741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030506" y="4717679"/>
              <a:ext cx="5274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Baylee Manns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285" y="4655745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61986742-7359-424E-9F89-646C5C08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8" y="614802"/>
            <a:ext cx="5296639" cy="3705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75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5496" y="4340226"/>
            <a:ext cx="7963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“Wash Your Hands…20 Seconds Could Save 20 Lives”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56882" y="5491715"/>
            <a:ext cx="6229768" cy="1047198"/>
            <a:chOff x="1281996" y="3895253"/>
            <a:chExt cx="6229768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353234" y="3957187"/>
              <a:ext cx="51585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Ronald Gill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1996" y="3895253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standing next to a sink&#10;&#10;Description automatically generated">
            <a:extLst>
              <a:ext uri="{FF2B5EF4-FFF2-40B4-BE49-F238E27FC236}">
                <a16:creationId xmlns:a16="http://schemas.microsoft.com/office/drawing/2014/main" id="{F91947F1-8465-4B4F-9BC9-C6EF27FE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4" y="340632"/>
            <a:ext cx="3604651" cy="37407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834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94253" y="4601266"/>
            <a:ext cx="993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“Give Love to Your Street Signs”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93875" y="5392425"/>
            <a:ext cx="6231126" cy="1047198"/>
            <a:chOff x="3816966" y="3777559"/>
            <a:chExt cx="6231126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4922954" y="3839493"/>
              <a:ext cx="51251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Nicholas Rose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6966" y="3777559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BBAD46D-1CF1-4421-8776-1F0431A6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DP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7AAEB-F027-4B9A-9D99-76F365691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26" y="381400"/>
            <a:ext cx="4097024" cy="39578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084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8502" y="3987596"/>
            <a:ext cx="800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</a:rPr>
              <a:t>“Safe Driving with Two Hands on Wheel and Seat Belt”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6089" y="5372969"/>
            <a:ext cx="6320561" cy="1047198"/>
            <a:chOff x="1535493" y="4076323"/>
            <a:chExt cx="6320561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598344" y="4138257"/>
              <a:ext cx="52577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Trey Allen</a:t>
              </a:r>
            </a:p>
            <a:p>
              <a:r>
                <a:rPr lang="en-US" b="1" dirty="0">
                  <a:latin typeface="Comic Sans MS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itchFamily="66" charset="0"/>
                </a:rPr>
                <a:t>Bellefontaine, OH</a:t>
              </a: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5493" y="4076323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icture containing person, person, outdoor, grass&#10;&#10;Description automatically generated">
            <a:extLst>
              <a:ext uri="{FF2B5EF4-FFF2-40B4-BE49-F238E27FC236}">
                <a16:creationId xmlns:a16="http://schemas.microsoft.com/office/drawing/2014/main" id="{F001DF01-0A5C-47BA-998E-AF3B8DFA1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6" y="357995"/>
            <a:ext cx="4496866" cy="3363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612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DP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B551-94C9-4B89-A060-FA06B3DCF6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199243"/>
            <a:ext cx="883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“Kitchen Safety-Loving Hands Teach Me How to be Safe”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5194" y="5491715"/>
            <a:ext cx="6303721" cy="1047198"/>
            <a:chOff x="1137140" y="3874950"/>
            <a:chExt cx="6303721" cy="1047198"/>
          </a:xfrm>
        </p:grpSpPr>
        <p:sp>
          <p:nvSpPr>
            <p:cNvPr id="5" name="TextBox 4"/>
            <p:cNvSpPr txBox="1"/>
            <p:nvPr/>
          </p:nvSpPr>
          <p:spPr>
            <a:xfrm>
              <a:off x="2218765" y="3936884"/>
              <a:ext cx="5222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Garrett Henry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Benjamin Logan High School</a:t>
              </a:r>
            </a:p>
            <a:p>
              <a:r>
                <a:rPr lang="en-US" b="1" dirty="0">
                  <a:latin typeface="Comic Sans MS" panose="030F0702030302020204" pitchFamily="66" charset="0"/>
                </a:rPr>
                <a:t>Bellefontaine, OH</a:t>
              </a: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140" y="3874950"/>
              <a:ext cx="1089401" cy="10471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9" name="Picture 8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E6294343-65B5-4214-9EDA-CB266D980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94" y="381021"/>
            <a:ext cx="3235521" cy="3617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620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789</Words>
  <Application>Microsoft Office PowerPoint</Application>
  <PresentationFormat>Letter Paper (8.5x11 in)</PresentationFormat>
  <Paragraphs>218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Fountain</dc:creator>
  <cp:lastModifiedBy>Kerri Weeks</cp:lastModifiedBy>
  <cp:revision>87</cp:revision>
  <cp:lastPrinted>2019-04-26T07:42:26Z</cp:lastPrinted>
  <dcterms:created xsi:type="dcterms:W3CDTF">2015-04-05T15:47:39Z</dcterms:created>
  <dcterms:modified xsi:type="dcterms:W3CDTF">2020-08-22T05:57:03Z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4296690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