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letter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A11DBAA-7EBA-497B-9021-8D75F43F8CEE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62430FC-0327-4DD6-BF72-4437CB6F7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40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72A5-0335-4FA0-89D2-3F9FC50501D4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0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EF16-0424-4253-AF83-93CF0F83D0B3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06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3554-2FB7-4B06-96C6-21ABEF0E2C5E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1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78AC-649C-4BC7-B315-18F929F7C87E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6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EBF6-6E61-41EC-9BCC-94B17DD1EB82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7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9DFF-EA3D-4295-8D18-EEF4EF7008FD}" type="datetime1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0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1E34-9B1D-4C12-9259-F8107A393E23}" type="datetime1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25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3134-86B5-4107-AF41-A7D3A1CB1F6A}" type="datetime1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0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ACE4-13C0-428B-A6A3-4C2699858F45}" type="datetime1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4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4D3E-97A4-426C-9E1B-72FD573A08F3}" type="datetime1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64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9EC2-C356-42BC-858B-FF291950BD0C}" type="datetime1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26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9BC8D-2B1D-45FD-93D8-E042D4188446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DF9C0-4EB4-4CDC-A8D4-E01A8C39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3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D5B345-BD11-F75C-C48E-BDAB2563B304}"/>
              </a:ext>
            </a:extLst>
          </p:cNvPr>
          <p:cNvSpPr txBox="1"/>
          <p:nvPr/>
        </p:nvSpPr>
        <p:spPr>
          <a:xfrm>
            <a:off x="3523118" y="1105693"/>
            <a:ext cx="4970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“Aim for the Right Kind of High”</a:t>
            </a:r>
          </a:p>
          <a:p>
            <a:endParaRPr lang="en-US" b="1" dirty="0">
              <a:latin typeface="Comic Sans MS" panose="030F0702030302020204" pitchFamily="66" charset="0"/>
            </a:endParaRPr>
          </a:p>
          <a:p>
            <a:r>
              <a:rPr lang="en-US" b="1" dirty="0">
                <a:latin typeface="Comic Sans MS" panose="030F0702030302020204" pitchFamily="66" charset="0"/>
              </a:rPr>
              <a:t>           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5BD93-C27B-A73A-E203-94317AE4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E062D-D2A6-4ED8-4F0B-33CFB960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1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EB3656-A7AA-1B21-B990-A90EC7AEC7AA}"/>
              </a:ext>
            </a:extLst>
          </p:cNvPr>
          <p:cNvGrpSpPr/>
          <p:nvPr/>
        </p:nvGrpSpPr>
        <p:grpSpPr>
          <a:xfrm>
            <a:off x="628650" y="5398037"/>
            <a:ext cx="7170160" cy="1323439"/>
            <a:chOff x="1089790" y="3429000"/>
            <a:chExt cx="7170160" cy="1323439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7163C329-CE31-7387-60EA-32EA2658A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89790" y="3429000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ED1FC0B-B398-4A69-D18E-76781578D348}"/>
                </a:ext>
              </a:extLst>
            </p:cNvPr>
            <p:cNvSpPr txBox="1"/>
            <p:nvPr/>
          </p:nvSpPr>
          <p:spPr>
            <a:xfrm>
              <a:off x="2182707" y="3429000"/>
              <a:ext cx="60772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</a:rPr>
                <a:t>Kylie Gillespie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Mahoning County Career &amp; Technical Center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Campbell, OH</a:t>
              </a:r>
            </a:p>
            <a:p>
              <a:endParaRPr lang="en-US" sz="2000" dirty="0"/>
            </a:p>
          </p:txBody>
        </p:sp>
      </p:grp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C794228-D3CE-7733-27F9-009F00018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3" t="15795" r="43629" b="28410"/>
          <a:stretch/>
        </p:blipFill>
        <p:spPr>
          <a:xfrm>
            <a:off x="650562" y="275689"/>
            <a:ext cx="2636853" cy="4846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490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CE5584-228C-A176-6224-F77E0DF9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AADB9A-207C-770C-9672-02E8DA2A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DC220-57CD-D3E2-87F1-7347CE3E5A15}"/>
              </a:ext>
            </a:extLst>
          </p:cNvPr>
          <p:cNvSpPr txBox="1"/>
          <p:nvPr/>
        </p:nvSpPr>
        <p:spPr>
          <a:xfrm>
            <a:off x="3439094" y="737187"/>
            <a:ext cx="5351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“Put the Phone Down and Weld New Hobbies Within You”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640427-2F5F-A285-6AD0-7064E4541DF4}"/>
              </a:ext>
            </a:extLst>
          </p:cNvPr>
          <p:cNvGrpSpPr/>
          <p:nvPr/>
        </p:nvGrpSpPr>
        <p:grpSpPr>
          <a:xfrm>
            <a:off x="4476076" y="3026120"/>
            <a:ext cx="3911908" cy="1047198"/>
            <a:chOff x="1363477" y="3940520"/>
            <a:chExt cx="3911908" cy="1047198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9134810B-A852-C8F7-A032-6249092B15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63477" y="3940520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BDB188-1F22-F606-F49E-0E91D75EF6A8}"/>
                </a:ext>
              </a:extLst>
            </p:cNvPr>
            <p:cNvSpPr txBox="1"/>
            <p:nvPr/>
          </p:nvSpPr>
          <p:spPr>
            <a:xfrm>
              <a:off x="2539219" y="3940520"/>
              <a:ext cx="27361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</a:rPr>
                <a:t>Brandon Axe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Anna High School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Anna, OH</a:t>
              </a:r>
              <a:endParaRPr lang="en-US" sz="2000" dirty="0"/>
            </a:p>
          </p:txBody>
        </p:sp>
      </p:grp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84786B4B-BF75-9D3C-E9E7-C80FE4B18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2" t="9436" r="59291" b="47692"/>
          <a:stretch/>
        </p:blipFill>
        <p:spPr>
          <a:xfrm>
            <a:off x="429066" y="337624"/>
            <a:ext cx="2862774" cy="6039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009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1B847B-8682-6AF6-E358-E9CAF7F7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A4B8DA-C919-96EB-A1FD-CBB652CB0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1D7FC-EF11-B1A2-6D2A-E66564394CF1}"/>
              </a:ext>
            </a:extLst>
          </p:cNvPr>
          <p:cNvSpPr txBox="1"/>
          <p:nvPr/>
        </p:nvSpPr>
        <p:spPr>
          <a:xfrm>
            <a:off x="257615" y="504750"/>
            <a:ext cx="47786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</a:rPr>
              <a:t>“Nothing is More Important than Your Life”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4C0409-E046-86A1-33E8-5FF5D6FA8020}"/>
              </a:ext>
            </a:extLst>
          </p:cNvPr>
          <p:cNvGrpSpPr/>
          <p:nvPr/>
        </p:nvGrpSpPr>
        <p:grpSpPr>
          <a:xfrm>
            <a:off x="660093" y="3813912"/>
            <a:ext cx="4376142" cy="1323439"/>
            <a:chOff x="1363477" y="3827979"/>
            <a:chExt cx="4376142" cy="1323439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96E58781-81EF-E8D0-E766-630BE0324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63477" y="3827979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64B26E-66CD-9DF5-E9CC-1894E1600BD2}"/>
                </a:ext>
              </a:extLst>
            </p:cNvPr>
            <p:cNvSpPr txBox="1"/>
            <p:nvPr/>
          </p:nvSpPr>
          <p:spPr>
            <a:xfrm>
              <a:off x="2438107" y="3827979"/>
              <a:ext cx="33015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</a:rPr>
                <a:t>Kaitlin Rickert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Anna High School</a:t>
              </a:r>
            </a:p>
            <a:p>
              <a:r>
                <a:rPr lang="en-US" sz="2000" b="1" dirty="0" err="1">
                  <a:latin typeface="Comic Sans MS" panose="030F0702030302020204" pitchFamily="66" charset="0"/>
                </a:rPr>
                <a:t>Ketterlersville</a:t>
              </a:r>
              <a:r>
                <a:rPr lang="en-US" sz="2000" b="1" dirty="0">
                  <a:latin typeface="Comic Sans MS" panose="030F0702030302020204" pitchFamily="66" charset="0"/>
                </a:rPr>
                <a:t>, OH</a:t>
              </a:r>
            </a:p>
            <a:p>
              <a:endParaRPr lang="en-US" sz="2000" dirty="0"/>
            </a:p>
          </p:txBody>
        </p:sp>
      </p:grp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9D5BBD8E-E228-1146-2B73-1AE38742C8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5" t="9641" r="38055" b="20410"/>
          <a:stretch/>
        </p:blipFill>
        <p:spPr>
          <a:xfrm>
            <a:off x="5552820" y="354335"/>
            <a:ext cx="3221024" cy="6002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610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926B0E-9DD4-1D70-6BEA-E7490DEC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057800-E910-71D3-2F15-5AFCB106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B9DC74-4244-1DA4-28E5-13FC061CEA36}"/>
              </a:ext>
            </a:extLst>
          </p:cNvPr>
          <p:cNvSpPr txBox="1"/>
          <p:nvPr/>
        </p:nvSpPr>
        <p:spPr>
          <a:xfrm>
            <a:off x="-78065" y="889472"/>
            <a:ext cx="44172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“Make Sure You Pull Your Car Outside So You Don’t Poison Yourself from Carbon Monoxide”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C77379-A172-F5C8-7E56-2E167986878A}"/>
              </a:ext>
            </a:extLst>
          </p:cNvPr>
          <p:cNvGrpSpPr/>
          <p:nvPr/>
        </p:nvGrpSpPr>
        <p:grpSpPr>
          <a:xfrm>
            <a:off x="4759276" y="5153927"/>
            <a:ext cx="5327647" cy="1047198"/>
            <a:chOff x="1363477" y="3940520"/>
            <a:chExt cx="5327647" cy="1047198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5029D7B9-F3C9-7760-774F-C121F9FE8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63477" y="3940520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425A73-AB49-DE7D-8A51-954C59752FF1}"/>
                </a:ext>
              </a:extLst>
            </p:cNvPr>
            <p:cNvSpPr txBox="1"/>
            <p:nvPr/>
          </p:nvSpPr>
          <p:spPr>
            <a:xfrm>
              <a:off x="2470816" y="3940520"/>
              <a:ext cx="42203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omic Sans MS" panose="030F0702030302020204" pitchFamily="66" charset="0"/>
                </a:rPr>
                <a:t>Taylor </a:t>
              </a:r>
              <a:r>
                <a:rPr lang="en-US" b="1" dirty="0" err="1">
                  <a:latin typeface="Comic Sans MS" panose="030F0702030302020204" pitchFamily="66" charset="0"/>
                </a:rPr>
                <a:t>Poeppelman</a:t>
              </a:r>
              <a:endParaRPr lang="en-US" b="1" dirty="0">
                <a:latin typeface="Comic Sans MS" panose="030F0702030302020204" pitchFamily="66" charset="0"/>
              </a:endParaRPr>
            </a:p>
            <a:p>
              <a:r>
                <a:rPr lang="en-US" b="1" dirty="0">
                  <a:latin typeface="Comic Sans MS" panose="030F0702030302020204" pitchFamily="66" charset="0"/>
                </a:rPr>
                <a:t>Anna High School</a:t>
              </a:r>
            </a:p>
            <a:p>
              <a:r>
                <a:rPr lang="en-US" b="1" dirty="0">
                  <a:latin typeface="Comic Sans MS" panose="030F0702030302020204" pitchFamily="66" charset="0"/>
                </a:rPr>
                <a:t>Sidney, OH</a:t>
              </a:r>
              <a:endParaRPr lang="en-US" dirty="0"/>
            </a:p>
          </p:txBody>
        </p:sp>
      </p:grpSp>
      <p:pic>
        <p:nvPicPr>
          <p:cNvPr id="9" name="Picture 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B03C908-AAAF-6965-269B-6CC82FC8E3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5" t="9641" r="47611" b="58974"/>
          <a:stretch/>
        </p:blipFill>
        <p:spPr>
          <a:xfrm>
            <a:off x="4459458" y="362873"/>
            <a:ext cx="4117252" cy="4265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1536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6B05C0-E574-3C73-FAB2-4A0FD1FD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F45BAB-12AA-3B3A-B4ED-DC4B36D51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F257E-51A4-A4D6-E144-6B6579A54147}"/>
              </a:ext>
            </a:extLst>
          </p:cNvPr>
          <p:cNvSpPr txBox="1"/>
          <p:nvPr/>
        </p:nvSpPr>
        <p:spPr>
          <a:xfrm>
            <a:off x="5978770" y="1015947"/>
            <a:ext cx="26939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“Is Your Text More Important Than Your Life?”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CA3513-A0A2-CB81-CA1C-AA43F0F6FA2F}"/>
              </a:ext>
            </a:extLst>
          </p:cNvPr>
          <p:cNvGrpSpPr/>
          <p:nvPr/>
        </p:nvGrpSpPr>
        <p:grpSpPr>
          <a:xfrm>
            <a:off x="738553" y="4771763"/>
            <a:ext cx="3503945" cy="1047198"/>
            <a:chOff x="1363477" y="3912384"/>
            <a:chExt cx="3503945" cy="1047198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6C7DF587-AFB9-23DF-4793-054951C8C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63477" y="3912384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980780-F8FB-CD1D-245B-9F964D87E664}"/>
                </a:ext>
              </a:extLst>
            </p:cNvPr>
            <p:cNvSpPr txBox="1"/>
            <p:nvPr/>
          </p:nvSpPr>
          <p:spPr>
            <a:xfrm>
              <a:off x="2475914" y="3912384"/>
              <a:ext cx="23915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omic Sans MS" panose="030F0702030302020204" pitchFamily="66" charset="0"/>
                </a:rPr>
                <a:t>Abbie McEldowney</a:t>
              </a:r>
            </a:p>
            <a:p>
              <a:r>
                <a:rPr lang="en-US" b="1" dirty="0">
                  <a:latin typeface="Comic Sans MS" panose="030F0702030302020204" pitchFamily="66" charset="0"/>
                </a:rPr>
                <a:t>Anna High School</a:t>
              </a:r>
            </a:p>
            <a:p>
              <a:r>
                <a:rPr lang="en-US" b="1" dirty="0">
                  <a:latin typeface="Comic Sans MS" panose="030F0702030302020204" pitchFamily="66" charset="0"/>
                </a:rPr>
                <a:t>Anna, OH</a:t>
              </a:r>
            </a:p>
          </p:txBody>
        </p:sp>
      </p:grpSp>
      <p:pic>
        <p:nvPicPr>
          <p:cNvPr id="9" name="Picture 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32ED5ABC-4E7B-9F40-F7E8-0A985301C2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9436" r="31683" b="58359"/>
          <a:stretch/>
        </p:blipFill>
        <p:spPr>
          <a:xfrm>
            <a:off x="576774" y="281353"/>
            <a:ext cx="5262303" cy="3953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7475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C73252-3BD8-63E3-94D4-B29C40B75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092E41-C2BD-9B70-EE23-4EB5FA59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11F3C4-2F43-B402-AD00-AEDB2B398691}"/>
              </a:ext>
            </a:extLst>
          </p:cNvPr>
          <p:cNvSpPr txBox="1"/>
          <p:nvPr/>
        </p:nvSpPr>
        <p:spPr>
          <a:xfrm>
            <a:off x="203981" y="3931431"/>
            <a:ext cx="873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“No Matter How Far, No Matter Whose Car, Always Buckle Up”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8C52A7-FDF5-06E8-2696-1E6AA7117269}"/>
              </a:ext>
            </a:extLst>
          </p:cNvPr>
          <p:cNvGrpSpPr/>
          <p:nvPr/>
        </p:nvGrpSpPr>
        <p:grpSpPr>
          <a:xfrm>
            <a:off x="2662731" y="5430405"/>
            <a:ext cx="4049805" cy="1047198"/>
            <a:chOff x="1363477" y="3940520"/>
            <a:chExt cx="4049805" cy="1047198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31237482-23E8-9B43-7016-B74BD8BFC5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63477" y="3940520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17BC2D-B325-6555-6648-FB6217208443}"/>
                </a:ext>
              </a:extLst>
            </p:cNvPr>
            <p:cNvSpPr txBox="1"/>
            <p:nvPr/>
          </p:nvSpPr>
          <p:spPr>
            <a:xfrm>
              <a:off x="2515338" y="3940520"/>
              <a:ext cx="28979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</a:rPr>
                <a:t>Aubrie Coyer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Anna High School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Anna, OH</a:t>
              </a:r>
            </a:p>
          </p:txBody>
        </p:sp>
      </p:grpSp>
      <p:pic>
        <p:nvPicPr>
          <p:cNvPr id="9" name="Picture 8" descr="A group of people sitting in a car&#10;&#10;Description automatically generated with medium confidence">
            <a:extLst>
              <a:ext uri="{FF2B5EF4-FFF2-40B4-BE49-F238E27FC236}">
                <a16:creationId xmlns:a16="http://schemas.microsoft.com/office/drawing/2014/main" id="{E2AF3EB8-F678-D747-1363-4E6D8E263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t="5334" r="4076" b="44187"/>
          <a:stretch/>
        </p:blipFill>
        <p:spPr>
          <a:xfrm>
            <a:off x="2313288" y="170913"/>
            <a:ext cx="4748693" cy="3461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7829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3399D8-C05A-BFC9-CA5E-B9D4AB9AF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BBC142-2793-9FF7-AEC9-3D72211F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72317C-6B9D-5B37-9BE4-E4F1AEB5EBC1}"/>
              </a:ext>
            </a:extLst>
          </p:cNvPr>
          <p:cNvSpPr txBox="1"/>
          <p:nvPr/>
        </p:nvSpPr>
        <p:spPr>
          <a:xfrm>
            <a:off x="3700507" y="378989"/>
            <a:ext cx="51702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“When You’re Distracted, Who’s Driving?”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2B1800-EBF7-F0CE-B935-31588866B9A9}"/>
              </a:ext>
            </a:extLst>
          </p:cNvPr>
          <p:cNvGrpSpPr/>
          <p:nvPr/>
        </p:nvGrpSpPr>
        <p:grpSpPr>
          <a:xfrm>
            <a:off x="4411540" y="4259434"/>
            <a:ext cx="3748195" cy="1047198"/>
            <a:chOff x="1363477" y="3940520"/>
            <a:chExt cx="3748195" cy="1047198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BBCE3CBF-AD6F-820A-39A3-DDD0B800A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63477" y="3940520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45B4A5-3466-F2A9-806E-092082545FA2}"/>
                </a:ext>
              </a:extLst>
            </p:cNvPr>
            <p:cNvSpPr txBox="1"/>
            <p:nvPr/>
          </p:nvSpPr>
          <p:spPr>
            <a:xfrm>
              <a:off x="2452878" y="3940520"/>
              <a:ext cx="265879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</a:rPr>
                <a:t>Ashley </a:t>
              </a:r>
              <a:r>
                <a:rPr lang="en-US" sz="2000" b="1" dirty="0" err="1">
                  <a:latin typeface="Comic Sans MS" panose="030F0702030302020204" pitchFamily="66" charset="0"/>
                </a:rPr>
                <a:t>Bertke</a:t>
              </a:r>
              <a:endParaRPr lang="en-US" sz="2000" b="1" dirty="0">
                <a:latin typeface="Comic Sans MS" panose="030F0702030302020204" pitchFamily="66" charset="0"/>
              </a:endParaRP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Anna High School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Anna, OH</a:t>
              </a:r>
              <a:endParaRPr lang="en-US" sz="2000" dirty="0"/>
            </a:p>
          </p:txBody>
        </p:sp>
      </p:grpSp>
      <p:pic>
        <p:nvPicPr>
          <p:cNvPr id="9" name="Picture 8" descr="A person driving a car&#10;&#10;Description automatically generated with medium confidence">
            <a:extLst>
              <a:ext uri="{FF2B5EF4-FFF2-40B4-BE49-F238E27FC236}">
                <a16:creationId xmlns:a16="http://schemas.microsoft.com/office/drawing/2014/main" id="{2A6CCFD5-4509-C8CF-D072-D07D06E3A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15261" r="31417" b="5642"/>
          <a:stretch/>
        </p:blipFill>
        <p:spPr>
          <a:xfrm>
            <a:off x="514879" y="467750"/>
            <a:ext cx="3185628" cy="54244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3172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CF28E8-6814-42AC-F07A-3CBE88B5C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3C6D0F-B04C-4B1E-A46F-692D7DFA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F05D20-F952-F220-0D2F-46F4BEA60E33}"/>
              </a:ext>
            </a:extLst>
          </p:cNvPr>
          <p:cNvSpPr txBox="1"/>
          <p:nvPr/>
        </p:nvSpPr>
        <p:spPr>
          <a:xfrm>
            <a:off x="3637377" y="703492"/>
            <a:ext cx="56411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“Smoking Helps You Relax in the Graveyard”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403378-E272-92C9-98A7-1AEF66ADEFA3}"/>
              </a:ext>
            </a:extLst>
          </p:cNvPr>
          <p:cNvGrpSpPr/>
          <p:nvPr/>
        </p:nvGrpSpPr>
        <p:grpSpPr>
          <a:xfrm>
            <a:off x="4318324" y="3732060"/>
            <a:ext cx="3593451" cy="1323439"/>
            <a:chOff x="1386514" y="3842046"/>
            <a:chExt cx="3593451" cy="1323439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DFB1F54C-CA2C-CEB5-1AB4-F12CE50C9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86514" y="3842046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F9156F-EDF8-51BF-A429-5C9656D567AF}"/>
                </a:ext>
              </a:extLst>
            </p:cNvPr>
            <p:cNvSpPr txBox="1"/>
            <p:nvPr/>
          </p:nvSpPr>
          <p:spPr>
            <a:xfrm>
              <a:off x="2475915" y="3842046"/>
              <a:ext cx="25040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</a:rPr>
                <a:t>Grace </a:t>
              </a:r>
              <a:r>
                <a:rPr lang="en-US" sz="2000" b="1" dirty="0" err="1">
                  <a:latin typeface="Comic Sans MS" panose="030F0702030302020204" pitchFamily="66" charset="0"/>
                </a:rPr>
                <a:t>Bensman</a:t>
              </a:r>
              <a:endParaRPr lang="en-US" sz="2000" b="1" dirty="0">
                <a:latin typeface="Comic Sans MS" panose="030F0702030302020204" pitchFamily="66" charset="0"/>
              </a:endParaRP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Anna High School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Anna, OH</a:t>
              </a:r>
            </a:p>
            <a:p>
              <a:endParaRPr lang="en-US" sz="2000" dirty="0"/>
            </a:p>
          </p:txBody>
        </p:sp>
      </p:grp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A887A75-C571-8F82-6784-A123FE165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22769" r="38585" b="19385"/>
          <a:stretch/>
        </p:blipFill>
        <p:spPr>
          <a:xfrm>
            <a:off x="337623" y="426691"/>
            <a:ext cx="3086099" cy="4329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689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DDCC27-2890-E0E1-095A-A3649C64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D12F6-0DC9-E57E-22E9-C5B6CE2A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079FA-4F9C-697F-8EB0-84FFD2C9359C}"/>
              </a:ext>
            </a:extLst>
          </p:cNvPr>
          <p:cNvSpPr txBox="1"/>
          <p:nvPr/>
        </p:nvSpPr>
        <p:spPr>
          <a:xfrm>
            <a:off x="184672" y="855278"/>
            <a:ext cx="52613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“Safe Sleep is Kool”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B13A19-2EEE-18DA-2F0E-026D7305E20C}"/>
              </a:ext>
            </a:extLst>
          </p:cNvPr>
          <p:cNvGrpSpPr/>
          <p:nvPr/>
        </p:nvGrpSpPr>
        <p:grpSpPr>
          <a:xfrm>
            <a:off x="1067352" y="3295506"/>
            <a:ext cx="3504648" cy="1047198"/>
            <a:chOff x="1363477" y="3923053"/>
            <a:chExt cx="3504648" cy="1047198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3770E8A8-1539-97C8-8E5E-3593DFD71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63477" y="3923053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C974F5-28F5-01CA-1726-DD7BEA255174}"/>
                </a:ext>
              </a:extLst>
            </p:cNvPr>
            <p:cNvSpPr txBox="1"/>
            <p:nvPr/>
          </p:nvSpPr>
          <p:spPr>
            <a:xfrm>
              <a:off x="2509149" y="3923053"/>
              <a:ext cx="23589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</a:rPr>
                <a:t>Alisha Cruse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Anna High School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Sidney, OH</a:t>
              </a:r>
              <a:endParaRPr lang="en-US" sz="2000" dirty="0"/>
            </a:p>
          </p:txBody>
        </p:sp>
      </p:grpSp>
      <p:pic>
        <p:nvPicPr>
          <p:cNvPr id="11" name="Picture 10" descr="A baby sleeping on a blanket&#10;&#10;Description automatically generated with medium confidence">
            <a:extLst>
              <a:ext uri="{FF2B5EF4-FFF2-40B4-BE49-F238E27FC236}">
                <a16:creationId xmlns:a16="http://schemas.microsoft.com/office/drawing/2014/main" id="{ED2B5C0B-03F5-DEA7-911E-E4EB152B89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 t="5948" r="35930" b="5436"/>
          <a:stretch/>
        </p:blipFill>
        <p:spPr>
          <a:xfrm>
            <a:off x="5718516" y="290220"/>
            <a:ext cx="2968283" cy="6077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1378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4CC75C-DED9-1F41-0E05-105DB856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312804-90FA-B250-2FF2-155B79A16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99D68-6C55-8D3B-07CB-C2E6C1848C20}"/>
              </a:ext>
            </a:extLst>
          </p:cNvPr>
          <p:cNvSpPr txBox="1"/>
          <p:nvPr/>
        </p:nvSpPr>
        <p:spPr>
          <a:xfrm>
            <a:off x="275781" y="448089"/>
            <a:ext cx="37474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“Safety is the New Cool”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806629-A83A-6857-D63A-B0ED6220213D}"/>
              </a:ext>
            </a:extLst>
          </p:cNvPr>
          <p:cNvGrpSpPr/>
          <p:nvPr/>
        </p:nvGrpSpPr>
        <p:grpSpPr>
          <a:xfrm>
            <a:off x="670160" y="4771447"/>
            <a:ext cx="3898719" cy="1047198"/>
            <a:chOff x="1363477" y="3940520"/>
            <a:chExt cx="3898719" cy="1047198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6F5234FE-3643-CB2E-BBC8-6C0DA343FE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63477" y="3940520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321474-CFED-939E-920E-B70C9D20B6AC}"/>
                </a:ext>
              </a:extLst>
            </p:cNvPr>
            <p:cNvSpPr txBox="1"/>
            <p:nvPr/>
          </p:nvSpPr>
          <p:spPr>
            <a:xfrm>
              <a:off x="2602523" y="3940520"/>
              <a:ext cx="26596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</a:rPr>
                <a:t>Luke </a:t>
              </a:r>
              <a:r>
                <a:rPr lang="en-US" sz="2000" b="1" dirty="0" err="1">
                  <a:latin typeface="Comic Sans MS" panose="030F0702030302020204" pitchFamily="66" charset="0"/>
                </a:rPr>
                <a:t>Dodds</a:t>
              </a:r>
              <a:endParaRPr lang="en-US" sz="2000" b="1" dirty="0">
                <a:latin typeface="Comic Sans MS" panose="030F0702030302020204" pitchFamily="66" charset="0"/>
              </a:endParaRP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Anna High School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Anna, OH</a:t>
              </a:r>
              <a:endParaRPr lang="en-US" sz="2000" dirty="0"/>
            </a:p>
          </p:txBody>
        </p:sp>
      </p:grpSp>
      <p:pic>
        <p:nvPicPr>
          <p:cNvPr id="11" name="Picture 1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3BCB9E9-F8CF-685B-B429-9FB6C14B74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11077" r="7792" b="1991"/>
          <a:stretch/>
        </p:blipFill>
        <p:spPr>
          <a:xfrm>
            <a:off x="4541569" y="378384"/>
            <a:ext cx="4326650" cy="5839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6331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022FFC-04F5-B92F-755A-4B771986E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72217B-E6A7-0C6D-9F52-F1BB86D4F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DC019-C1C6-18B4-3C42-F090DF09A425}"/>
              </a:ext>
            </a:extLst>
          </p:cNvPr>
          <p:cNvSpPr txBox="1"/>
          <p:nvPr/>
        </p:nvSpPr>
        <p:spPr>
          <a:xfrm>
            <a:off x="4218989" y="566678"/>
            <a:ext cx="4477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“Stay Safe &amp; Bike on the Right”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337C4E-04FF-D3B0-2519-D8CE74EC4C5E}"/>
              </a:ext>
            </a:extLst>
          </p:cNvPr>
          <p:cNvGrpSpPr/>
          <p:nvPr/>
        </p:nvGrpSpPr>
        <p:grpSpPr>
          <a:xfrm>
            <a:off x="4788292" y="4866781"/>
            <a:ext cx="4066212" cy="1047198"/>
            <a:chOff x="1426113" y="5668639"/>
            <a:chExt cx="4066212" cy="1047198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0F9B61BD-04DF-0584-DD7E-7DC8AD848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6113" y="5668639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81E61E-055A-2F9A-5991-8BE0B63F540A}"/>
                </a:ext>
              </a:extLst>
            </p:cNvPr>
            <p:cNvSpPr txBox="1"/>
            <p:nvPr/>
          </p:nvSpPr>
          <p:spPr>
            <a:xfrm>
              <a:off x="2608449" y="5668639"/>
              <a:ext cx="28838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</a:rPr>
                <a:t>Brooke Pettus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Anna High School</a:t>
              </a:r>
            </a:p>
            <a:p>
              <a:r>
                <a:rPr lang="en-US" sz="2000" b="1" dirty="0" err="1">
                  <a:latin typeface="Comic Sans MS" panose="030F0702030302020204" pitchFamily="66" charset="0"/>
                </a:rPr>
                <a:t>Botkins</a:t>
              </a:r>
              <a:r>
                <a:rPr lang="en-US" sz="2000" b="1" dirty="0">
                  <a:latin typeface="Comic Sans MS" panose="030F0702030302020204" pitchFamily="66" charset="0"/>
                </a:rPr>
                <a:t>, OH</a:t>
              </a:r>
              <a:endParaRPr lang="en-US" sz="2000" dirty="0"/>
            </a:p>
          </p:txBody>
        </p:sp>
      </p:grpSp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CDC174-8523-348E-762E-FB9B0B45B6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t="9642" r="42832" b="44314"/>
          <a:stretch/>
        </p:blipFill>
        <p:spPr>
          <a:xfrm>
            <a:off x="323893" y="566678"/>
            <a:ext cx="3895096" cy="5173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74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3C930E-6C4F-596E-E681-57FE9819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7C94B9-5951-BBE1-3EAF-006B8B294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869CE-F829-409C-48C8-423F7244AE44}"/>
              </a:ext>
            </a:extLst>
          </p:cNvPr>
          <p:cNvSpPr txBox="1"/>
          <p:nvPr/>
        </p:nvSpPr>
        <p:spPr>
          <a:xfrm>
            <a:off x="600514" y="1179357"/>
            <a:ext cx="39714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“Lead the Way, Safety Today”</a:t>
            </a:r>
          </a:p>
          <a:p>
            <a:endParaRPr lang="en-US" sz="4400" b="1" dirty="0"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B6FDF0-65C5-6921-2DF6-7C80C2CB0681}"/>
              </a:ext>
            </a:extLst>
          </p:cNvPr>
          <p:cNvGrpSpPr/>
          <p:nvPr/>
        </p:nvGrpSpPr>
        <p:grpSpPr>
          <a:xfrm>
            <a:off x="1005383" y="5398037"/>
            <a:ext cx="6899358" cy="1323439"/>
            <a:chOff x="1062956" y="2504049"/>
            <a:chExt cx="6899358" cy="1323439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00246114-FAC8-5B8F-80B0-B8C266C70F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2956" y="2504049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1FD338-1FB1-C1CA-40CA-7BD0A26B6402}"/>
                </a:ext>
              </a:extLst>
            </p:cNvPr>
            <p:cNvSpPr txBox="1"/>
            <p:nvPr/>
          </p:nvSpPr>
          <p:spPr>
            <a:xfrm>
              <a:off x="2152357" y="2504049"/>
              <a:ext cx="580995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</a:rPr>
                <a:t>Rebecca Toth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Mahoning County Career &amp; Technical Center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Austintown, OH</a:t>
              </a:r>
            </a:p>
            <a:p>
              <a:endParaRPr lang="en-US" sz="2000" dirty="0"/>
            </a:p>
          </p:txBody>
        </p:sp>
      </p:grp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BD59DA-086D-E7DC-A81F-A64F171C7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5" t="13333" r="35400" b="37436"/>
          <a:stretch/>
        </p:blipFill>
        <p:spPr>
          <a:xfrm>
            <a:off x="5036234" y="314284"/>
            <a:ext cx="3681339" cy="5048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620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F66148-3FAE-ACF2-9708-7B3CFBBCF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542C27-98C7-A89A-0A9E-BDA2A31A1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B5F473-0F62-FFDF-E16D-202EA39C9905}"/>
              </a:ext>
            </a:extLst>
          </p:cNvPr>
          <p:cNvSpPr txBox="1"/>
          <p:nvPr/>
        </p:nvSpPr>
        <p:spPr>
          <a:xfrm>
            <a:off x="3298908" y="476590"/>
            <a:ext cx="53400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“Don’t Become a Statistic, Never Sleep with Your Baby”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C77363-393B-FBE7-30AB-33FE55B78219}"/>
              </a:ext>
            </a:extLst>
          </p:cNvPr>
          <p:cNvGrpSpPr/>
          <p:nvPr/>
        </p:nvGrpSpPr>
        <p:grpSpPr>
          <a:xfrm>
            <a:off x="754346" y="4826909"/>
            <a:ext cx="5703604" cy="1323439"/>
            <a:chOff x="2652605" y="3451273"/>
            <a:chExt cx="5703604" cy="1323439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D6F00D1A-AFBF-1B76-7BE9-FF32D0A1D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52605" y="3451273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17211C-1EDF-EA9E-B216-6C513F0B60D5}"/>
                </a:ext>
              </a:extLst>
            </p:cNvPr>
            <p:cNvSpPr txBox="1"/>
            <p:nvPr/>
          </p:nvSpPr>
          <p:spPr>
            <a:xfrm>
              <a:off x="3742006" y="3451273"/>
              <a:ext cx="46142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</a:rPr>
                <a:t>Gabby Myers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Anna High School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Anna, OH</a:t>
              </a:r>
            </a:p>
            <a:p>
              <a:endParaRPr lang="en-US" sz="2000" dirty="0"/>
            </a:p>
          </p:txBody>
        </p:sp>
      </p:grpSp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33C91CD-7E14-3A7D-3DB4-3E3A4810E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t="4923" r="50000" b="35795"/>
          <a:stretch/>
        </p:blipFill>
        <p:spPr>
          <a:xfrm>
            <a:off x="764052" y="476590"/>
            <a:ext cx="2264898" cy="4065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522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6AF337-AD30-E123-33FD-56608235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E6BEAF-2FD9-8F56-6AE3-156D0EAFE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55256-8746-D39B-D4B1-23910985C90D}"/>
              </a:ext>
            </a:extLst>
          </p:cNvPr>
          <p:cNvSpPr txBox="1"/>
          <p:nvPr/>
        </p:nvSpPr>
        <p:spPr>
          <a:xfrm>
            <a:off x="844062" y="3855245"/>
            <a:ext cx="745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“There are Lots of Twists, Turns, and Bumps in the Road on the Journey through Life . . . Being There through it All is What Matters!”</a:t>
            </a:r>
          </a:p>
          <a:p>
            <a:pPr algn="ctr"/>
            <a:endParaRPr lang="en-US" sz="2400" b="1" dirty="0"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269228-8B12-A692-CFA6-DADB4C9D4DCF}"/>
              </a:ext>
            </a:extLst>
          </p:cNvPr>
          <p:cNvGrpSpPr/>
          <p:nvPr/>
        </p:nvGrpSpPr>
        <p:grpSpPr>
          <a:xfrm>
            <a:off x="925373" y="5398037"/>
            <a:ext cx="7293254" cy="1323439"/>
            <a:chOff x="1363477" y="3871748"/>
            <a:chExt cx="7293254" cy="1323439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C1C554AE-E592-B684-0058-40A2E835C3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63477" y="3871748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DCB985-601D-E5BA-9444-B7F91691B549}"/>
                </a:ext>
              </a:extLst>
            </p:cNvPr>
            <p:cNvSpPr txBox="1"/>
            <p:nvPr/>
          </p:nvSpPr>
          <p:spPr>
            <a:xfrm>
              <a:off x="2452878" y="3871748"/>
              <a:ext cx="62038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</a:rPr>
                <a:t>Brianna Miller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Mahoning County Career &amp; Technical Center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North Lima, OH</a:t>
              </a:r>
            </a:p>
            <a:p>
              <a:endParaRPr lang="en-US" sz="2000" dirty="0"/>
            </a:p>
          </p:txBody>
        </p:sp>
      </p:grp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318B654-F84B-7820-6FD8-A3F2E2918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t="9436" r="20882" b="50000"/>
          <a:stretch/>
        </p:blipFill>
        <p:spPr>
          <a:xfrm>
            <a:off x="2376585" y="362541"/>
            <a:ext cx="4390830" cy="3422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4033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7B1C24-F7F6-6952-2728-7A6BE12B3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818EE-BF3A-F6F9-7978-38A34BD8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CCF45F-72FD-22FA-5E9D-CFB916FDAAF3}"/>
              </a:ext>
            </a:extLst>
          </p:cNvPr>
          <p:cNvSpPr txBox="1"/>
          <p:nvPr/>
        </p:nvSpPr>
        <p:spPr>
          <a:xfrm>
            <a:off x="3433395" y="1022109"/>
            <a:ext cx="51448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“Safer Sleep for Every Sleep”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C7409A-F05F-6C2D-355B-4C0D72BEC0FA}"/>
              </a:ext>
            </a:extLst>
          </p:cNvPr>
          <p:cNvGrpSpPr/>
          <p:nvPr/>
        </p:nvGrpSpPr>
        <p:grpSpPr>
          <a:xfrm>
            <a:off x="1101221" y="5491715"/>
            <a:ext cx="6941558" cy="1047198"/>
            <a:chOff x="1363477" y="3940520"/>
            <a:chExt cx="6941558" cy="1047198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0501992F-8A4D-AB40-7C13-D877438142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63477" y="3940520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87F013-267D-061E-C66E-FFB02C3AFCF5}"/>
                </a:ext>
              </a:extLst>
            </p:cNvPr>
            <p:cNvSpPr txBox="1"/>
            <p:nvPr/>
          </p:nvSpPr>
          <p:spPr>
            <a:xfrm>
              <a:off x="2466944" y="3940520"/>
              <a:ext cx="58380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</a:rPr>
                <a:t>Madison Carroll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Mahoning County Career &amp; Technical Center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Alliance, OH</a:t>
              </a:r>
              <a:endParaRPr lang="en-US" sz="2000" dirty="0"/>
            </a:p>
          </p:txBody>
        </p:sp>
      </p:grp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988E861-9956-ED67-41C2-6FA696113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9026" r="50000" b="37846"/>
          <a:stretch/>
        </p:blipFill>
        <p:spPr>
          <a:xfrm>
            <a:off x="450165" y="365760"/>
            <a:ext cx="2655059" cy="4911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5599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9A7E01-599E-82CB-FF53-662D71CC9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930CE-B7F0-1979-A6A2-9256C2345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EC3EB-C50A-DBA9-B422-780FCE0DD55E}"/>
              </a:ext>
            </a:extLst>
          </p:cNvPr>
          <p:cNvSpPr txBox="1"/>
          <p:nvPr/>
        </p:nvSpPr>
        <p:spPr>
          <a:xfrm>
            <a:off x="4445391" y="1021755"/>
            <a:ext cx="42824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“Mom’s Cruising So Baby Can Stay Snoozing!”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97C7B11-5BFB-75B9-8219-D6CB98617175}"/>
              </a:ext>
            </a:extLst>
          </p:cNvPr>
          <p:cNvGrpSpPr/>
          <p:nvPr/>
        </p:nvGrpSpPr>
        <p:grpSpPr>
          <a:xfrm>
            <a:off x="4191084" y="4687297"/>
            <a:ext cx="4952916" cy="1323439"/>
            <a:chOff x="1241264" y="3757640"/>
            <a:chExt cx="4952916" cy="1323439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8896B4ED-FD28-DCB9-4F4E-05F9FA0FB7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41264" y="3757640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98838B-60A4-8A68-86DD-D9F942902A1B}"/>
                </a:ext>
              </a:extLst>
            </p:cNvPr>
            <p:cNvSpPr txBox="1"/>
            <p:nvPr/>
          </p:nvSpPr>
          <p:spPr>
            <a:xfrm>
              <a:off x="2409971" y="3757640"/>
              <a:ext cx="37842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</a:rPr>
                <a:t>Shelby Puckett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Upper Valley Career Center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Piqua, OH</a:t>
              </a:r>
            </a:p>
            <a:p>
              <a:endParaRPr lang="en-US" sz="2000" dirty="0"/>
            </a:p>
          </p:txBody>
        </p:sp>
      </p:grpSp>
      <p:pic>
        <p:nvPicPr>
          <p:cNvPr id="9" name="Picture 8" descr="A baby in a stroller&#10;&#10;Description automatically generated with medium confidence">
            <a:extLst>
              <a:ext uri="{FF2B5EF4-FFF2-40B4-BE49-F238E27FC236}">
                <a16:creationId xmlns:a16="http://schemas.microsoft.com/office/drawing/2014/main" id="{E1D8CB4E-4DC4-2ED8-AE8A-56D7258E68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65" b="36821"/>
          <a:stretch/>
        </p:blipFill>
        <p:spPr>
          <a:xfrm>
            <a:off x="177923" y="161199"/>
            <a:ext cx="3948217" cy="5543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433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5F7E1C-3DED-9C6B-2266-C727919C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BE53E6-94E4-9CB7-9E56-5CC74B01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EA8A2-0CA3-677C-101A-FD228D7600A1}"/>
              </a:ext>
            </a:extLst>
          </p:cNvPr>
          <p:cNvSpPr txBox="1"/>
          <p:nvPr/>
        </p:nvSpPr>
        <p:spPr>
          <a:xfrm>
            <a:off x="4395997" y="319106"/>
            <a:ext cx="411935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“Click It or Ticket . . . No Worries for Me”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DBBAFF-EE03-6D99-43D3-741C9B031854}"/>
              </a:ext>
            </a:extLst>
          </p:cNvPr>
          <p:cNvGrpSpPr/>
          <p:nvPr/>
        </p:nvGrpSpPr>
        <p:grpSpPr>
          <a:xfrm>
            <a:off x="541061" y="5309153"/>
            <a:ext cx="6092400" cy="1047198"/>
            <a:chOff x="1363477" y="3812345"/>
            <a:chExt cx="6092400" cy="1047198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086E4839-B4E0-CCB9-35EF-A4E8438E6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63477" y="3812345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82ECC3-93AA-4DC2-F2A1-9F0737FDF8B3}"/>
                </a:ext>
              </a:extLst>
            </p:cNvPr>
            <p:cNvSpPr txBox="1"/>
            <p:nvPr/>
          </p:nvSpPr>
          <p:spPr>
            <a:xfrm>
              <a:off x="2466242" y="3812345"/>
              <a:ext cx="49896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</a:rPr>
                <a:t>Ethan Norman Ray Sherry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Upper Valley Career Center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Troy, OH</a:t>
              </a:r>
              <a:endParaRPr lang="en-US" sz="2000" dirty="0"/>
            </a:p>
          </p:txBody>
        </p:sp>
      </p:grpSp>
      <p:pic>
        <p:nvPicPr>
          <p:cNvPr id="9" name="Picture 8" descr="A baby in a car seat&#10;&#10;Description automatically generated with low confidence">
            <a:extLst>
              <a:ext uri="{FF2B5EF4-FFF2-40B4-BE49-F238E27FC236}">
                <a16:creationId xmlns:a16="http://schemas.microsoft.com/office/drawing/2014/main" id="{3E441E58-9EF7-6609-0851-7B7E93E6B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36" b="37436"/>
          <a:stretch/>
        </p:blipFill>
        <p:spPr>
          <a:xfrm>
            <a:off x="899774" y="403389"/>
            <a:ext cx="3310864" cy="4624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838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E81A5F-552D-3A75-4BE7-056C77E19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9D3A48-823A-50AB-FD62-FBE3AF9F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50C1BA-4DF1-CFA7-9C22-B2DACAD5A5E0}"/>
              </a:ext>
            </a:extLst>
          </p:cNvPr>
          <p:cNvSpPr txBox="1"/>
          <p:nvPr/>
        </p:nvSpPr>
        <p:spPr>
          <a:xfrm>
            <a:off x="930666" y="900332"/>
            <a:ext cx="41965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</a:rPr>
              <a:t>“Safety for Me Is As Easy As Can Be!”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CFF599-7EC1-B384-3CD0-52F4B6652DEC}"/>
              </a:ext>
            </a:extLst>
          </p:cNvPr>
          <p:cNvGrpSpPr/>
          <p:nvPr/>
        </p:nvGrpSpPr>
        <p:grpSpPr>
          <a:xfrm>
            <a:off x="487973" y="4334415"/>
            <a:ext cx="5023078" cy="1047198"/>
            <a:chOff x="1363477" y="3940520"/>
            <a:chExt cx="5023078" cy="1047198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761875E0-176C-972F-CD0D-652FF73E7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63477" y="3940520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3D20E0-B323-D86D-D27E-27F30784C354}"/>
                </a:ext>
              </a:extLst>
            </p:cNvPr>
            <p:cNvSpPr txBox="1"/>
            <p:nvPr/>
          </p:nvSpPr>
          <p:spPr>
            <a:xfrm>
              <a:off x="2532008" y="3940520"/>
              <a:ext cx="38545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omic Sans MS" panose="030F0702030302020204" pitchFamily="66" charset="0"/>
                </a:rPr>
                <a:t>Jory </a:t>
              </a:r>
              <a:r>
                <a:rPr lang="en-US" b="1" dirty="0" err="1">
                  <a:latin typeface="Comic Sans MS" panose="030F0702030302020204" pitchFamily="66" charset="0"/>
                </a:rPr>
                <a:t>Brussell</a:t>
              </a:r>
              <a:endParaRPr lang="en-US" b="1" dirty="0">
                <a:latin typeface="Comic Sans MS" panose="030F0702030302020204" pitchFamily="66" charset="0"/>
              </a:endParaRPr>
            </a:p>
            <a:p>
              <a:r>
                <a:rPr lang="en-US" b="1" dirty="0">
                  <a:latin typeface="Comic Sans MS" panose="030F0702030302020204" pitchFamily="66" charset="0"/>
                </a:rPr>
                <a:t>Upper Valley Career Center</a:t>
              </a:r>
            </a:p>
            <a:p>
              <a:r>
                <a:rPr lang="en-US" b="1" dirty="0">
                  <a:latin typeface="Comic Sans MS" panose="030F0702030302020204" pitchFamily="66" charset="0"/>
                </a:rPr>
                <a:t>Troy, OH</a:t>
              </a:r>
              <a:endParaRPr lang="en-US" dirty="0"/>
            </a:p>
          </p:txBody>
        </p:sp>
      </p:grpSp>
      <p:pic>
        <p:nvPicPr>
          <p:cNvPr id="9" name="Picture 8" descr="A baby in a car seat&#10;&#10;Description automatically generated with medium confidence">
            <a:extLst>
              <a:ext uri="{FF2B5EF4-FFF2-40B4-BE49-F238E27FC236}">
                <a16:creationId xmlns:a16="http://schemas.microsoft.com/office/drawing/2014/main" id="{8ED1D581-7608-823B-143A-B11792FB9B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65" b="37413"/>
          <a:stretch/>
        </p:blipFill>
        <p:spPr>
          <a:xfrm>
            <a:off x="5127234" y="837560"/>
            <a:ext cx="3567628" cy="4961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5436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F480DD-B76D-E72C-8049-994FBB733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3EF10F-70B1-5536-CB29-EDF2A685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14AD71-3996-D376-6914-FDC0CB6724C3}"/>
              </a:ext>
            </a:extLst>
          </p:cNvPr>
          <p:cNvSpPr txBox="1"/>
          <p:nvPr/>
        </p:nvSpPr>
        <p:spPr>
          <a:xfrm>
            <a:off x="431702" y="1045952"/>
            <a:ext cx="45341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“Masking Up Protects Those You Care For and Those You Care About”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2F90F4-7273-2E04-3BC7-77F496D69100}"/>
              </a:ext>
            </a:extLst>
          </p:cNvPr>
          <p:cNvGrpSpPr/>
          <p:nvPr/>
        </p:nvGrpSpPr>
        <p:grpSpPr>
          <a:xfrm>
            <a:off x="628650" y="5193696"/>
            <a:ext cx="6908326" cy="1323439"/>
            <a:chOff x="1363477" y="3858988"/>
            <a:chExt cx="6908326" cy="1323439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CD4311F6-C8EA-10C4-6B5C-391D17F9C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63477" y="3858988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88CF37-A625-9232-B30E-0B0449E6FAC4}"/>
                </a:ext>
              </a:extLst>
            </p:cNvPr>
            <p:cNvSpPr txBox="1"/>
            <p:nvPr/>
          </p:nvSpPr>
          <p:spPr>
            <a:xfrm>
              <a:off x="2466242" y="3858988"/>
              <a:ext cx="58055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Comic Sans MS" panose="030F0702030302020204" pitchFamily="66" charset="0"/>
                </a:rPr>
                <a:t>Lynnz</a:t>
              </a:r>
              <a:r>
                <a:rPr lang="en-US" sz="2000" b="1" dirty="0">
                  <a:latin typeface="Comic Sans MS" panose="030F0702030302020204" pitchFamily="66" charset="0"/>
                </a:rPr>
                <a:t> Gonzalez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Mahoning County Career &amp; Technical Center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Boardman, OH</a:t>
              </a:r>
            </a:p>
            <a:p>
              <a:endParaRPr lang="en-US" sz="2000" dirty="0"/>
            </a:p>
          </p:txBody>
        </p:sp>
      </p:grpSp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5D3B2A8-C97F-30D1-3160-8EC2378BD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34" y="492369"/>
            <a:ext cx="3466730" cy="4825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7782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D369C3-930C-5AC9-5081-154198C81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2EF42A-9270-203D-B2C8-DE952D16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F9C0-4EB4-4CDC-A8D4-E01A8C391492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81DB0-6EB7-A456-2660-C9A17E85618A}"/>
              </a:ext>
            </a:extLst>
          </p:cNvPr>
          <p:cNvSpPr txBox="1"/>
          <p:nvPr/>
        </p:nvSpPr>
        <p:spPr>
          <a:xfrm>
            <a:off x="3854547" y="566678"/>
            <a:ext cx="48630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“No Text is Worth a Death”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BC5C83-C5C8-7985-04DF-47FCF1633E9F}"/>
              </a:ext>
            </a:extLst>
          </p:cNvPr>
          <p:cNvGrpSpPr/>
          <p:nvPr/>
        </p:nvGrpSpPr>
        <p:grpSpPr>
          <a:xfrm>
            <a:off x="4447131" y="3845477"/>
            <a:ext cx="3677856" cy="1047198"/>
            <a:chOff x="1363477" y="3940520"/>
            <a:chExt cx="3677856" cy="1047198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0476E9BE-F65B-A328-A6D9-EB795F9A96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63477" y="3940520"/>
              <a:ext cx="1089401" cy="104719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CF4823-F107-FE95-9397-9E7C84E96AEE}"/>
                </a:ext>
              </a:extLst>
            </p:cNvPr>
            <p:cNvSpPr txBox="1"/>
            <p:nvPr/>
          </p:nvSpPr>
          <p:spPr>
            <a:xfrm>
              <a:off x="2452878" y="3940520"/>
              <a:ext cx="25884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</a:rPr>
                <a:t>Kayleigh Davidson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Anna High School</a:t>
              </a:r>
            </a:p>
            <a:p>
              <a:r>
                <a:rPr lang="en-US" sz="2000" b="1" dirty="0">
                  <a:latin typeface="Comic Sans MS" panose="030F0702030302020204" pitchFamily="66" charset="0"/>
                </a:rPr>
                <a:t>Sidney, OH</a:t>
              </a:r>
              <a:endParaRPr lang="en-US" sz="2000" dirty="0"/>
            </a:p>
          </p:txBody>
        </p:sp>
      </p:grp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F0E34C9C-0B0C-A6B8-37E5-CDA070BE9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2" t="11552" r="28663" b="7832"/>
          <a:stretch/>
        </p:blipFill>
        <p:spPr>
          <a:xfrm>
            <a:off x="426429" y="451207"/>
            <a:ext cx="3315578" cy="5939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9688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2347</TotalTime>
  <Words>446</Words>
  <Application>Microsoft Office PowerPoint</Application>
  <PresentationFormat>Letter Paper (8.5x11 in)</PresentationFormat>
  <Paragraphs>122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Fountain</dc:creator>
  <cp:lastModifiedBy>Patricia Fountain</cp:lastModifiedBy>
  <cp:revision>7</cp:revision>
  <cp:lastPrinted>2022-05-19T18:21:51Z</cp:lastPrinted>
  <dcterms:created xsi:type="dcterms:W3CDTF">2022-05-17T14:23:00Z</dcterms:created>
  <dcterms:modified xsi:type="dcterms:W3CDTF">2022-05-19T18:23:32Z</dcterms:modified>
</cp:coreProperties>
</file>