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9" r:id="rId3"/>
    <p:sldId id="258" r:id="rId4"/>
    <p:sldId id="261" r:id="rId5"/>
    <p:sldId id="263" r:id="rId6"/>
    <p:sldId id="262" r:id="rId7"/>
    <p:sldId id="264" r:id="rId8"/>
    <p:sldId id="256" r:id="rId9"/>
    <p:sldId id="260" r:id="rId10"/>
    <p:sldId id="265" r:id="rId11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3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0447-0FF9-4664-B14F-4B9E10CFD414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2FC92-0FC6-4E58-8029-A988F4627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9F43-5A21-46A0-B417-EFACA768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43BB0-F297-BC2F-CA2D-9BF06D55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D8FFE-5250-2EA7-4E8A-687E1F1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1</a:t>
            </a:fld>
            <a:endParaRPr lang="en-US"/>
          </a:p>
        </p:txBody>
      </p:sp>
      <p:pic>
        <p:nvPicPr>
          <p:cNvPr id="4" name="image6.jpg">
            <a:extLst>
              <a:ext uri="{FF2B5EF4-FFF2-40B4-BE49-F238E27FC236}">
                <a16:creationId xmlns:a16="http://schemas.microsoft.com/office/drawing/2014/main" id="{8A4DCEE1-2502-0AE1-CF50-40D82749583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43146" y="564658"/>
            <a:ext cx="4021015" cy="479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27C2E-1ACA-32B1-C692-A558D77684A5}"/>
              </a:ext>
            </a:extLst>
          </p:cNvPr>
          <p:cNvSpPr txBox="1"/>
          <p:nvPr/>
        </p:nvSpPr>
        <p:spPr>
          <a:xfrm>
            <a:off x="1243011" y="5594095"/>
            <a:ext cx="46212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Comic Sans MS" panose="030F0702030302020204" pitchFamily="66" charset="0"/>
              </a:rPr>
              <a:t>“Buckle at the Chest is Where it Should Rest”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E996A8-A44E-699E-2B24-D339A6AAD4D5}"/>
              </a:ext>
            </a:extLst>
          </p:cNvPr>
          <p:cNvGrpSpPr/>
          <p:nvPr/>
        </p:nvGrpSpPr>
        <p:grpSpPr>
          <a:xfrm>
            <a:off x="1443037" y="7440754"/>
            <a:ext cx="3971925" cy="1200329"/>
            <a:chOff x="-471487" y="7796220"/>
            <a:chExt cx="3971925" cy="1200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7DB674-393C-6A2F-4CBD-9F6B562261C9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Brynn </a:t>
              </a:r>
              <a:r>
                <a:rPr lang="en-US" sz="2400" dirty="0" err="1">
                  <a:latin typeface="Comic Sans MS" panose="030F0702030302020204" pitchFamily="66" charset="0"/>
                </a:rPr>
                <a:t>Schmite</a:t>
              </a:r>
              <a:endParaRPr lang="en-US" sz="2400" dirty="0">
                <a:latin typeface="Comic Sans MS" panose="030F0702030302020204" pitchFamily="66" charset="0"/>
              </a:endParaRP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1026" name="Picture 2" descr="USEP-OHIO logo">
              <a:extLst>
                <a:ext uri="{FF2B5EF4-FFF2-40B4-BE49-F238E27FC236}">
                  <a16:creationId xmlns:a16="http://schemas.microsoft.com/office/drawing/2014/main" id="{ABE983DD-0609-59C4-D6E1-7D5062BA1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524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BD458-E318-4153-BFF6-CDE63947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C41DC-8DF9-C410-B755-73B1B234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854EC-EB57-D582-469B-FBAA670A208E}"/>
              </a:ext>
            </a:extLst>
          </p:cNvPr>
          <p:cNvSpPr txBox="1"/>
          <p:nvPr/>
        </p:nvSpPr>
        <p:spPr>
          <a:xfrm>
            <a:off x="2586037" y="7223205"/>
            <a:ext cx="3800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Cheyenne O’Reilly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Mahoning County Career &amp; Technical Center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Struthers, OH</a:t>
            </a:r>
          </a:p>
        </p:txBody>
      </p:sp>
      <p:pic>
        <p:nvPicPr>
          <p:cNvPr id="6" name="Picture 2" descr="USEP-OHIO logo">
            <a:extLst>
              <a:ext uri="{FF2B5EF4-FFF2-40B4-BE49-F238E27FC236}">
                <a16:creationId xmlns:a16="http://schemas.microsoft.com/office/drawing/2014/main" id="{437EBAE7-43FD-BE0E-D115-9C26D97B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743653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818AA-F6F2-7268-273A-1E7B96894051}"/>
              </a:ext>
            </a:extLst>
          </p:cNvPr>
          <p:cNvSpPr txBox="1"/>
          <p:nvPr/>
        </p:nvSpPr>
        <p:spPr>
          <a:xfrm>
            <a:off x="1022985" y="5284213"/>
            <a:ext cx="522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“Even in Public, Predators Will Hunt!”</a:t>
            </a:r>
          </a:p>
        </p:txBody>
      </p:sp>
      <p:pic>
        <p:nvPicPr>
          <p:cNvPr id="9" name="Picture 8" descr="A couple of people hugging&#10;&#10;Description automatically generated">
            <a:extLst>
              <a:ext uri="{FF2B5EF4-FFF2-40B4-BE49-F238E27FC236}">
                <a16:creationId xmlns:a16="http://schemas.microsoft.com/office/drawing/2014/main" id="{A69F788E-3CD5-12E3-746E-64813D407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12405" r="14917" b="19839"/>
          <a:stretch/>
        </p:blipFill>
        <p:spPr>
          <a:xfrm>
            <a:off x="1600147" y="506275"/>
            <a:ext cx="3657705" cy="4451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4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C277B-565B-8153-45DB-1982E8F0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D7CDD-0644-F634-8D9F-B784C576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2</a:t>
            </a:fld>
            <a:endParaRPr lang="en-US"/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DB70BF9F-B1C2-8716-31B4-03CBD4D0E4E0}"/>
              </a:ext>
            </a:extLst>
          </p:cNvPr>
          <p:cNvPicPr/>
          <p:nvPr/>
        </p:nvPicPr>
        <p:blipFill rotWithShape="1">
          <a:blip r:embed="rId2"/>
          <a:srcRect b="18052"/>
          <a:stretch/>
        </p:blipFill>
        <p:spPr>
          <a:xfrm>
            <a:off x="1430215" y="325804"/>
            <a:ext cx="3622431" cy="5641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2A967EB-E297-E37F-6581-AFBF1E683F23}"/>
              </a:ext>
            </a:extLst>
          </p:cNvPr>
          <p:cNvGrpSpPr/>
          <p:nvPr/>
        </p:nvGrpSpPr>
        <p:grpSpPr>
          <a:xfrm>
            <a:off x="1559670" y="7761640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78F4E2-F778-5DC2-6F48-9D3EE9EF8840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Maddox </a:t>
              </a:r>
              <a:r>
                <a:rPr lang="en-US" sz="2400" dirty="0" err="1">
                  <a:latin typeface="Comic Sans MS" panose="030F0702030302020204" pitchFamily="66" charset="0"/>
                </a:rPr>
                <a:t>Deeren</a:t>
              </a:r>
              <a:endParaRPr lang="en-US" sz="2400" dirty="0">
                <a:latin typeface="Comic Sans MS" panose="030F0702030302020204" pitchFamily="66" charset="0"/>
              </a:endParaRP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Sidney,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12089028-782E-8C54-A381-5A29B162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5A762D-5241-9A2F-C8AC-BC36F1B1B838}"/>
              </a:ext>
            </a:extLst>
          </p:cNvPr>
          <p:cNvSpPr txBox="1"/>
          <p:nvPr/>
        </p:nvSpPr>
        <p:spPr>
          <a:xfrm>
            <a:off x="779106" y="6035978"/>
            <a:ext cx="5299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“Don’t Get Hot Hands, Stay Safe in the Kitchen!”</a:t>
            </a:r>
          </a:p>
        </p:txBody>
      </p:sp>
    </p:spTree>
    <p:extLst>
      <p:ext uri="{BB962C8B-B14F-4D97-AF65-F5344CB8AC3E}">
        <p14:creationId xmlns:p14="http://schemas.microsoft.com/office/powerpoint/2010/main" val="404524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6B57A-7411-CE77-1557-F364D51F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60DEA-F6B6-FA29-061C-2F4C5CD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3</a:t>
            </a:fld>
            <a:endParaRPr lang="en-US"/>
          </a:p>
        </p:txBody>
      </p:sp>
      <p:pic>
        <p:nvPicPr>
          <p:cNvPr id="4" name="image3.jpg">
            <a:extLst>
              <a:ext uri="{FF2B5EF4-FFF2-40B4-BE49-F238E27FC236}">
                <a16:creationId xmlns:a16="http://schemas.microsoft.com/office/drawing/2014/main" id="{D618D133-B70D-A2A2-8841-4BB33BE9B95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94875" y="644744"/>
            <a:ext cx="3868249" cy="5216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79A286F-6268-BE36-0DC6-70E674A4906A}"/>
              </a:ext>
            </a:extLst>
          </p:cNvPr>
          <p:cNvGrpSpPr/>
          <p:nvPr/>
        </p:nvGrpSpPr>
        <p:grpSpPr>
          <a:xfrm>
            <a:off x="1494875" y="7761640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B04FA2-312F-12F3-E650-7595C0BD7911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Taylor Dye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Sidney,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0CF43D2C-8A26-212B-5705-5D97D9EA4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85F3B9-7AFA-F060-7BD8-3C29A6CF097C}"/>
              </a:ext>
            </a:extLst>
          </p:cNvPr>
          <p:cNvSpPr txBox="1"/>
          <p:nvPr/>
        </p:nvSpPr>
        <p:spPr>
          <a:xfrm>
            <a:off x="872411" y="5971492"/>
            <a:ext cx="5113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“Wash Your Hands So the Germs Don’t Expand”</a:t>
            </a:r>
          </a:p>
        </p:txBody>
      </p:sp>
    </p:spTree>
    <p:extLst>
      <p:ext uri="{BB962C8B-B14F-4D97-AF65-F5344CB8AC3E}">
        <p14:creationId xmlns:p14="http://schemas.microsoft.com/office/powerpoint/2010/main" val="192316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AB443-CB65-3E43-6960-44A6D05D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3E89D-E08A-DAA0-F88E-9B8366E6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4</a:t>
            </a:fld>
            <a:endParaRPr lang="en-US"/>
          </a:p>
        </p:txBody>
      </p:sp>
      <p:pic>
        <p:nvPicPr>
          <p:cNvPr id="4" name="image7.jpg">
            <a:extLst>
              <a:ext uri="{FF2B5EF4-FFF2-40B4-BE49-F238E27FC236}">
                <a16:creationId xmlns:a16="http://schemas.microsoft.com/office/drawing/2014/main" id="{EC684D63-F4B1-8FAC-A593-98F5FEC4DD4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02616" y="502917"/>
            <a:ext cx="3795713" cy="5146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49B7C8-E525-BBEB-3AEE-3EA6108C88C6}"/>
              </a:ext>
            </a:extLst>
          </p:cNvPr>
          <p:cNvGrpSpPr/>
          <p:nvPr/>
        </p:nvGrpSpPr>
        <p:grpSpPr>
          <a:xfrm>
            <a:off x="1502616" y="7761640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CEA2C9-F725-A3AE-403D-4C5D001E83E2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Abigail George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23683AFC-1918-AB1F-ADF6-5EC6D616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CA6C60-5495-A062-0F48-D87662819E8E}"/>
              </a:ext>
            </a:extLst>
          </p:cNvPr>
          <p:cNvSpPr txBox="1"/>
          <p:nvPr/>
        </p:nvSpPr>
        <p:spPr>
          <a:xfrm>
            <a:off x="1101012" y="5803641"/>
            <a:ext cx="4795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“Put the Baby Down So You Can Calm Down”</a:t>
            </a:r>
          </a:p>
        </p:txBody>
      </p:sp>
    </p:spTree>
    <p:extLst>
      <p:ext uri="{BB962C8B-B14F-4D97-AF65-F5344CB8AC3E}">
        <p14:creationId xmlns:p14="http://schemas.microsoft.com/office/powerpoint/2010/main" val="11971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4E20C-4D3E-63B0-A55D-A519DC6E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2875EE-14FC-EE70-176E-FF9ADA9F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5</a:t>
            </a:fld>
            <a:endParaRPr lang="en-US"/>
          </a:p>
        </p:txBody>
      </p:sp>
      <p:pic>
        <p:nvPicPr>
          <p:cNvPr id="4" name="image5.jpg">
            <a:extLst>
              <a:ext uri="{FF2B5EF4-FFF2-40B4-BE49-F238E27FC236}">
                <a16:creationId xmlns:a16="http://schemas.microsoft.com/office/drawing/2014/main" id="{3AFE5D62-7360-8A9A-99EE-F57C6189AFE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78560" y="531582"/>
            <a:ext cx="4036402" cy="4633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39DC41-1528-1E60-958B-E9B4826F2092}"/>
              </a:ext>
            </a:extLst>
          </p:cNvPr>
          <p:cNvGrpSpPr/>
          <p:nvPr/>
        </p:nvGrpSpPr>
        <p:grpSpPr>
          <a:xfrm>
            <a:off x="1443037" y="7440754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5DE2AE-A8AD-A585-086A-80E9995F9C82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Christian Mahan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78B58F5C-AA40-CBC4-9607-FB318417F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259AE2-217F-4E1B-842E-26235A0F202C}"/>
              </a:ext>
            </a:extLst>
          </p:cNvPr>
          <p:cNvSpPr txBox="1"/>
          <p:nvPr/>
        </p:nvSpPr>
        <p:spPr>
          <a:xfrm>
            <a:off x="933061" y="5579706"/>
            <a:ext cx="5075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“Be Aware of Allergies”</a:t>
            </a:r>
          </a:p>
        </p:txBody>
      </p:sp>
    </p:spTree>
    <p:extLst>
      <p:ext uri="{BB962C8B-B14F-4D97-AF65-F5344CB8AC3E}">
        <p14:creationId xmlns:p14="http://schemas.microsoft.com/office/powerpoint/2010/main" val="185527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A98E1-5298-861F-CC40-823F32E6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FADC3-54BF-9AB7-E342-71533927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6</a:t>
            </a:fld>
            <a:endParaRPr lang="en-US"/>
          </a:p>
        </p:txBody>
      </p:sp>
      <p:pic>
        <p:nvPicPr>
          <p:cNvPr id="4" name="image8.jpg">
            <a:extLst>
              <a:ext uri="{FF2B5EF4-FFF2-40B4-BE49-F238E27FC236}">
                <a16:creationId xmlns:a16="http://schemas.microsoft.com/office/drawing/2014/main" id="{A4C689C9-ACC0-D7F8-CE72-B536A08B07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24315" y="634754"/>
            <a:ext cx="4144853" cy="5097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7AC8DC-6B63-94A5-4DC0-BD0B1565101A}"/>
              </a:ext>
            </a:extLst>
          </p:cNvPr>
          <p:cNvGrpSpPr/>
          <p:nvPr/>
        </p:nvGrpSpPr>
        <p:grpSpPr>
          <a:xfrm>
            <a:off x="1517973" y="7644129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98813-9B47-BB76-36F4-B346B62F4069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Emily </a:t>
              </a:r>
              <a:r>
                <a:rPr lang="en-US" sz="2400" dirty="0" err="1">
                  <a:latin typeface="Comic Sans MS" panose="030F0702030302020204" pitchFamily="66" charset="0"/>
                </a:rPr>
                <a:t>Heitcamp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7A51D888-A8C5-FFB3-C72F-1B91ECC34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CBD94E-A1AE-17F0-716A-26CA525A8E8F}"/>
              </a:ext>
            </a:extLst>
          </p:cNvPr>
          <p:cNvSpPr txBox="1"/>
          <p:nvPr/>
        </p:nvSpPr>
        <p:spPr>
          <a:xfrm>
            <a:off x="1042988" y="5889803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“Keep Your Windshield Clear So You Can Steer”</a:t>
            </a:r>
          </a:p>
        </p:txBody>
      </p:sp>
    </p:spTree>
    <p:extLst>
      <p:ext uri="{BB962C8B-B14F-4D97-AF65-F5344CB8AC3E}">
        <p14:creationId xmlns:p14="http://schemas.microsoft.com/office/powerpoint/2010/main" val="149596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7F415-586C-628B-DB33-1ACE31B8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0BC44-B815-DD56-E97B-BBB6172D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7</a:t>
            </a:fld>
            <a:endParaRPr lang="en-US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8C6A21C7-46B9-D526-E88A-3D06DED56F09}"/>
              </a:ext>
            </a:extLst>
          </p:cNvPr>
          <p:cNvPicPr/>
          <p:nvPr/>
        </p:nvPicPr>
        <p:blipFill rotWithShape="1">
          <a:blip r:embed="rId2"/>
          <a:srcRect t="17134" r="1843" b="37460"/>
          <a:stretch/>
        </p:blipFill>
        <p:spPr>
          <a:xfrm>
            <a:off x="1201026" y="502917"/>
            <a:ext cx="4455950" cy="447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ECD036-3CEC-9019-733D-16B8EC8B805C}"/>
              </a:ext>
            </a:extLst>
          </p:cNvPr>
          <p:cNvGrpSpPr/>
          <p:nvPr/>
        </p:nvGrpSpPr>
        <p:grpSpPr>
          <a:xfrm>
            <a:off x="1443037" y="7440754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CE8A62-FDEB-BB06-4247-830A96B52526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omic Sans MS" panose="030F0702030302020204" pitchFamily="66" charset="0"/>
                </a:rPr>
                <a:t>Zandria</a:t>
              </a:r>
              <a:r>
                <a:rPr lang="en-US" sz="2400" dirty="0">
                  <a:latin typeface="Comic Sans MS" panose="030F0702030302020204" pitchFamily="66" charset="0"/>
                </a:rPr>
                <a:t> </a:t>
              </a:r>
              <a:r>
                <a:rPr lang="en-US" sz="2400" dirty="0" err="1">
                  <a:latin typeface="Comic Sans MS" panose="030F0702030302020204" pitchFamily="66" charset="0"/>
                </a:rPr>
                <a:t>Platfoot</a:t>
              </a:r>
              <a:endParaRPr lang="en-US" sz="2400" dirty="0">
                <a:latin typeface="Comic Sans MS" panose="030F0702030302020204" pitchFamily="66" charset="0"/>
              </a:endParaRP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7BD34574-6626-DE8B-26D6-86F1C0CA5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613F8C-5D69-B54C-0DA7-BE3238098A0E}"/>
              </a:ext>
            </a:extLst>
          </p:cNvPr>
          <p:cNvSpPr txBox="1"/>
          <p:nvPr/>
        </p:nvSpPr>
        <p:spPr>
          <a:xfrm>
            <a:off x="1187905" y="5255779"/>
            <a:ext cx="4596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“Babies Aren’t Maracas . . . Don’t </a:t>
            </a:r>
            <a:r>
              <a:rPr lang="en-US" sz="4000">
                <a:latin typeface="Comic Sans MS" panose="030F0702030302020204" pitchFamily="66" charset="0"/>
              </a:rPr>
              <a:t>Shake Them”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8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AAC26-B993-FE7B-4967-EFB0F539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8C3A1-755E-7149-F79D-358C61B3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8</a:t>
            </a:fld>
            <a:endParaRPr lang="en-US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09BCB156-2C3B-57C8-0054-B8036F2FB8F9}"/>
              </a:ext>
            </a:extLst>
          </p:cNvPr>
          <p:cNvPicPr/>
          <p:nvPr/>
        </p:nvPicPr>
        <p:blipFill rotWithShape="1">
          <a:blip r:embed="rId2"/>
          <a:srcRect l="7101" t="7181" r="56607" b="7181"/>
          <a:stretch/>
        </p:blipFill>
        <p:spPr>
          <a:xfrm>
            <a:off x="1342292" y="409611"/>
            <a:ext cx="4173415" cy="486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840495-5F23-365C-AEF9-5162641D9801}"/>
              </a:ext>
            </a:extLst>
          </p:cNvPr>
          <p:cNvGrpSpPr/>
          <p:nvPr/>
        </p:nvGrpSpPr>
        <p:grpSpPr>
          <a:xfrm>
            <a:off x="1443037" y="7440754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800DCB-974A-E187-3AB4-913F91A7FC48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Ryan Noll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108D22E3-A2A2-3D09-875B-50F3716A3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41702BB-B3F7-451D-AE55-B1CCB1F408D9}"/>
              </a:ext>
            </a:extLst>
          </p:cNvPr>
          <p:cNvSpPr txBox="1"/>
          <p:nvPr/>
        </p:nvSpPr>
        <p:spPr>
          <a:xfrm>
            <a:off x="1083371" y="5552316"/>
            <a:ext cx="4691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“Don’t Make a Fast </a:t>
            </a:r>
            <a:r>
              <a:rPr lang="en-US" sz="4000">
                <a:latin typeface="Comic Sans MS" panose="030F0702030302020204" pitchFamily="66" charset="0"/>
              </a:rPr>
              <a:t>Drive Your </a:t>
            </a:r>
            <a:r>
              <a:rPr lang="en-US" sz="4000" dirty="0">
                <a:latin typeface="Comic Sans MS" panose="030F0702030302020204" pitchFamily="66" charset="0"/>
              </a:rPr>
              <a:t>Last Drive”</a:t>
            </a:r>
          </a:p>
        </p:txBody>
      </p:sp>
    </p:spTree>
    <p:extLst>
      <p:ext uri="{BB962C8B-B14F-4D97-AF65-F5344CB8AC3E}">
        <p14:creationId xmlns:p14="http://schemas.microsoft.com/office/powerpoint/2010/main" val="428036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38DB9-092C-ECDC-BDA2-D1E05F95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FD345-216E-19CA-A8E3-9A2E3858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F43-5A21-46A0-B417-EFACA768B2EB}" type="slidenum">
              <a:rPr lang="en-US" smtClean="0"/>
              <a:t>9</a:t>
            </a:fld>
            <a:endParaRPr lang="en-US"/>
          </a:p>
        </p:txBody>
      </p:sp>
      <p:pic>
        <p:nvPicPr>
          <p:cNvPr id="4" name="image9.jpg">
            <a:extLst>
              <a:ext uri="{FF2B5EF4-FFF2-40B4-BE49-F238E27FC236}">
                <a16:creationId xmlns:a16="http://schemas.microsoft.com/office/drawing/2014/main" id="{33C10022-7704-8394-53B0-213F98EF4D6D}"/>
              </a:ext>
            </a:extLst>
          </p:cNvPr>
          <p:cNvPicPr/>
          <p:nvPr/>
        </p:nvPicPr>
        <p:blipFill>
          <a:blip r:embed="rId2"/>
          <a:srcRect t="34014"/>
          <a:stretch>
            <a:fillRect/>
          </a:stretch>
        </p:blipFill>
        <p:spPr>
          <a:xfrm>
            <a:off x="1022985" y="714608"/>
            <a:ext cx="4812030" cy="423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64F5C35-7D19-C112-CE1E-B0EB36F636D0}"/>
              </a:ext>
            </a:extLst>
          </p:cNvPr>
          <p:cNvGrpSpPr/>
          <p:nvPr/>
        </p:nvGrpSpPr>
        <p:grpSpPr>
          <a:xfrm>
            <a:off x="1443037" y="6955562"/>
            <a:ext cx="3971925" cy="1200329"/>
            <a:chOff x="-471487" y="7796220"/>
            <a:chExt cx="39719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33E879-C67E-4595-2970-D8EBD554ACA0}"/>
                </a:ext>
              </a:extLst>
            </p:cNvPr>
            <p:cNvSpPr txBox="1"/>
            <p:nvPr/>
          </p:nvSpPr>
          <p:spPr>
            <a:xfrm>
              <a:off x="671513" y="7796220"/>
              <a:ext cx="2828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Maddy </a:t>
              </a:r>
              <a:r>
                <a:rPr lang="en-US" sz="2400" dirty="0" err="1">
                  <a:latin typeface="Comic Sans MS" panose="030F0702030302020204" pitchFamily="66" charset="0"/>
                </a:rPr>
                <a:t>Freisthler</a:t>
              </a:r>
              <a:endParaRPr lang="en-US" sz="2400" dirty="0">
                <a:latin typeface="Comic Sans MS" panose="030F0702030302020204" pitchFamily="66" charset="0"/>
              </a:endParaRP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2" descr="USEP-OHIO logo">
              <a:extLst>
                <a:ext uri="{FF2B5EF4-FFF2-40B4-BE49-F238E27FC236}">
                  <a16:creationId xmlns:a16="http://schemas.microsoft.com/office/drawing/2014/main" id="{1DF4D3CC-5C76-AAFF-6F09-466E1AD4B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487" y="782488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418DB3-9BA4-8E93-C459-C2C1E10517F3}"/>
              </a:ext>
            </a:extLst>
          </p:cNvPr>
          <p:cNvSpPr txBox="1"/>
          <p:nvPr/>
        </p:nvSpPr>
        <p:spPr>
          <a:xfrm>
            <a:off x="1022985" y="5284213"/>
            <a:ext cx="522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“If You Smell Smoke, Get Woke!”</a:t>
            </a:r>
          </a:p>
        </p:txBody>
      </p:sp>
    </p:spTree>
    <p:extLst>
      <p:ext uri="{BB962C8B-B14F-4D97-AF65-F5344CB8AC3E}">
        <p14:creationId xmlns:p14="http://schemas.microsoft.com/office/powerpoint/2010/main" val="3275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222</TotalTime>
  <Words>202</Words>
  <Application>Microsoft Macintosh PowerPoint</Application>
  <PresentationFormat>Letter Paper (8.5x11 in)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mckay</dc:creator>
  <cp:lastModifiedBy>TOLLEFSON, ERICA</cp:lastModifiedBy>
  <cp:revision>7</cp:revision>
  <dcterms:created xsi:type="dcterms:W3CDTF">2023-06-08T22:40:11Z</dcterms:created>
  <dcterms:modified xsi:type="dcterms:W3CDTF">2023-12-23T17:08:01Z</dcterms:modified>
</cp:coreProperties>
</file>